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3104D-16A1-4E9E-9319-5FB05468BC30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64E9-FECF-480C-BAD5-B632C90C70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64E9-FECF-480C-BAD5-B632C90C706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220D3-1F99-43D1-8957-4F463743E2B7}" type="datetime1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291F1-C68B-4A77-885C-D2C67BA6E2F9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4B33A-0316-43A7-9A12-748799A55F44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9D1C6-0F98-478C-8C91-588336F08D76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3B49F-58AC-4FE8-9EFB-1AA14A4C055C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7D8F-DD9C-4F6B-99B4-0D09A6031826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01A3E-1A94-47BF-B11F-F2B8027EF543}" type="datetime1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BE9-6506-4B56-8F4F-A6384FDFCE81}" type="datetime1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A2E81-9172-464A-94D5-9BFAF396C21E}" type="datetime1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618CF-989A-4B44-B8C4-F408E7007137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23F65-73E4-4417-B0E9-CEC8FEF0279F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advClick="0"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D28EB1-299C-41C1-838C-0C542A817DEA}" type="datetime1">
              <a:rPr lang="ru-RU" smtClean="0"/>
              <a:t>17.04.2017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U</a:t>
            </a:r>
            <a:r>
              <a:rPr lang="ru-RU" smtClean="0"/>
              <a:t>звери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advClick="0" advTm="5000">
    <p:random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ru-RU" dirty="0" smtClean="0">
                <a:solidFill>
                  <a:schemeClr val="tx1"/>
                </a:solidFill>
              </a:rPr>
              <a:t>звери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СОШ 38-9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215074" y="6492875"/>
            <a:ext cx="2286000" cy="365125"/>
          </a:xfrm>
        </p:spPr>
        <p:txBody>
          <a:bodyPr/>
          <a:lstStyle/>
          <a:p>
            <a:r>
              <a:rPr lang="en-US" sz="4400" dirty="0" smtClean="0"/>
              <a:t>U</a:t>
            </a:r>
            <a:r>
              <a:rPr lang="ru-RU" sz="4400" dirty="0" smtClean="0"/>
              <a:t>звери</a:t>
            </a:r>
            <a:endParaRPr lang="en-US" sz="4400" dirty="0" smtClean="0"/>
          </a:p>
          <a:p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92906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spc="1000" dirty="0" smtClean="0">
                <a:latin typeface="Mistral" pitchFamily="66" charset="0"/>
              </a:rPr>
              <a:t>-Рома</a:t>
            </a:r>
          </a:p>
          <a:p>
            <a:r>
              <a:rPr lang="ru-RU" sz="4000" spc="1000" dirty="0" smtClean="0">
                <a:latin typeface="Mistral" pitchFamily="66" charset="0"/>
              </a:rPr>
              <a:t>-Алик</a:t>
            </a:r>
          </a:p>
          <a:p>
            <a:r>
              <a:rPr lang="ru-RU" sz="4000" spc="1000" dirty="0" smtClean="0">
                <a:latin typeface="Mistral" pitchFamily="66" charset="0"/>
              </a:rPr>
              <a:t>-Ваня</a:t>
            </a:r>
            <a:endParaRPr lang="en-US" sz="4000" spc="1000" dirty="0" smtClean="0">
              <a:latin typeface="Mistral" pitchFamily="6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71670" y="1000108"/>
            <a:ext cx="2071701" cy="142875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20699999" lon="19199986" rev="20999999"/>
            </a:camera>
            <a:lightRig rig="threePt" dir="t"/>
          </a:scene3d>
          <a:sp3d extrusionH="25400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U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  <a:sym typeface="Webdings" pitchFamily="18" charset="2"/>
              </a:rPr>
              <a:t></a:t>
            </a:r>
            <a:endParaRPr kumimoji="0" lang="en-US" sz="9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Наша команда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072494" cy="1143008"/>
          </a:xfrm>
        </p:spPr>
        <p:txBody>
          <a:bodyPr/>
          <a:lstStyle/>
          <a:p>
            <a:r>
              <a:rPr lang="ru-RU" dirty="0" smtClean="0"/>
              <a:t>Мы объединились в команду благодаря одному интересному случаю…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72198" y="6215082"/>
            <a:ext cx="2286000" cy="365125"/>
          </a:xfrm>
        </p:spPr>
        <p:txBody>
          <a:bodyPr/>
          <a:lstStyle/>
          <a:p>
            <a:r>
              <a:rPr lang="en-US" sz="4400" dirty="0" smtClean="0"/>
              <a:t>U</a:t>
            </a:r>
            <a:r>
              <a:rPr lang="ru-RU" sz="4400" dirty="0" smtClean="0"/>
              <a:t>звери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1433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i="1" dirty="0" smtClean="0"/>
              <a:t>к сожалению он затерялся в архивах…</a:t>
            </a:r>
            <a:endParaRPr lang="ru-RU" i="1" dirty="0"/>
          </a:p>
        </p:txBody>
      </p:sp>
    </p:spTree>
  </p:cSld>
  <p:clrMapOvr>
    <a:masterClrMapping/>
  </p:clrMapOvr>
  <p:transition advClick="0"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Расскажем </a:t>
            </a:r>
            <a:r>
              <a:rPr lang="ru-RU" dirty="0" smtClean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 каждом: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А</a:t>
            </a:r>
            <a:r>
              <a:rPr lang="ru-RU" i="1" dirty="0" smtClean="0"/>
              <a:t> стоит ли тратить на это время?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</a:t>
            </a:r>
            <a:r>
              <a:rPr lang="en-US" i="1" dirty="0" smtClean="0"/>
              <a:t>        </a:t>
            </a:r>
            <a:r>
              <a:rPr lang="ru-RU" i="1" dirty="0" smtClean="0"/>
              <a:t>Лучше мы покажем что умеем…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72198" y="6215082"/>
            <a:ext cx="2286000" cy="365125"/>
          </a:xfrm>
        </p:spPr>
        <p:txBody>
          <a:bodyPr/>
          <a:lstStyle/>
          <a:p>
            <a:r>
              <a:rPr lang="en-US" sz="4400" dirty="0" smtClean="0"/>
              <a:t>U</a:t>
            </a:r>
            <a:r>
              <a:rPr lang="ru-RU" sz="4400" dirty="0" smtClean="0"/>
              <a:t>звери</a:t>
            </a:r>
            <a:endParaRPr lang="ru-RU" sz="4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00166" y="3643314"/>
            <a:ext cx="7500990" cy="271462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Сборка-разборка компьютера быстро и не дорого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Установка-удаление «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винды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то, чем занимаются начинающие работники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сферы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4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4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4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 все же отдельно: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43050"/>
            <a:ext cx="8358246" cy="2643206"/>
          </a:xfrm>
        </p:spPr>
        <p:txBody>
          <a:bodyPr/>
          <a:lstStyle/>
          <a:p>
            <a:pPr>
              <a:lnSpc>
                <a:spcPts val="4700"/>
              </a:lnSpc>
              <a:buNone/>
            </a:pPr>
            <a:r>
              <a:rPr lang="ru-RU" dirty="0" smtClean="0"/>
              <a:t>умеет пользоваться отверткой…</a:t>
            </a:r>
          </a:p>
          <a:p>
            <a:pPr>
              <a:lnSpc>
                <a:spcPts val="4700"/>
              </a:lnSpc>
              <a:buNone/>
            </a:pPr>
            <a:r>
              <a:rPr lang="ru-RU" dirty="0" smtClean="0"/>
              <a:t>знает где что достать…</a:t>
            </a:r>
          </a:p>
          <a:p>
            <a:pPr>
              <a:lnSpc>
                <a:spcPts val="4700"/>
              </a:lnSpc>
              <a:buNone/>
            </a:pPr>
            <a:r>
              <a:rPr lang="ru-RU" dirty="0" smtClean="0"/>
              <a:t>у нас словно из сказки…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43636" y="6286520"/>
            <a:ext cx="2286000" cy="365125"/>
          </a:xfrm>
        </p:spPr>
        <p:txBody>
          <a:bodyPr/>
          <a:lstStyle/>
          <a:p>
            <a:r>
              <a:rPr lang="en-US" sz="4400" dirty="0" smtClean="0"/>
              <a:t>U</a:t>
            </a:r>
            <a:r>
              <a:rPr lang="ru-RU" sz="4400" dirty="0" smtClean="0"/>
              <a:t>звери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14488"/>
            <a:ext cx="23574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spc="1000" dirty="0" smtClean="0">
                <a:latin typeface="Mistral" pitchFamily="66" charset="0"/>
              </a:rPr>
              <a:t>-Рома</a:t>
            </a:r>
          </a:p>
          <a:p>
            <a:r>
              <a:rPr lang="ru-RU" sz="4000" spc="1000" dirty="0" smtClean="0">
                <a:latin typeface="Mistral" pitchFamily="66" charset="0"/>
              </a:rPr>
              <a:t>-Алик</a:t>
            </a:r>
          </a:p>
          <a:p>
            <a:r>
              <a:rPr lang="ru-RU" sz="4000" spc="1000" dirty="0" smtClean="0">
                <a:latin typeface="Mistral" pitchFamily="66" charset="0"/>
              </a:rPr>
              <a:t>-Ваня</a:t>
            </a:r>
            <a:endParaRPr lang="en-US" sz="4000" spc="1000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advClick="0" advTm="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Пару слов о школе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r>
              <a:rPr lang="ru-RU" dirty="0" smtClean="0"/>
              <a:t>Обычная школа, где вкусно готовят и общаются с друзьями  </a:t>
            </a:r>
          </a:p>
          <a:p>
            <a:r>
              <a:rPr lang="ru-RU" dirty="0" smtClean="0"/>
              <a:t>Учителя «дружелюбные», с ними всегда можно «договориться» </a:t>
            </a:r>
          </a:p>
          <a:p>
            <a:r>
              <a:rPr lang="ru-RU" dirty="0" smtClean="0"/>
              <a:t>Прекрасный вид из окон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72198" y="6215082"/>
            <a:ext cx="2286000" cy="365125"/>
          </a:xfrm>
        </p:spPr>
        <p:txBody>
          <a:bodyPr/>
          <a:lstStyle/>
          <a:p>
            <a:r>
              <a:rPr lang="en-US" sz="4400" dirty="0" smtClean="0"/>
              <a:t>U</a:t>
            </a:r>
            <a:r>
              <a:rPr lang="ru-RU" sz="4400" dirty="0" smtClean="0"/>
              <a:t>звери</a:t>
            </a:r>
            <a:endParaRPr lang="ru-RU" sz="4400" dirty="0"/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136</Words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Uзвери</vt:lpstr>
      <vt:lpstr>Наша команда</vt:lpstr>
      <vt:lpstr> Расскажем о каждом:</vt:lpstr>
      <vt:lpstr>И все же отдельно:</vt:lpstr>
      <vt:lpstr>Пару слов о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компьютерщики</dc:title>
  <dc:creator>user1</dc:creator>
  <cp:lastModifiedBy>user1</cp:lastModifiedBy>
  <cp:revision>18</cp:revision>
  <dcterms:created xsi:type="dcterms:W3CDTF">2017-04-17T10:20:13Z</dcterms:created>
  <dcterms:modified xsi:type="dcterms:W3CDTF">2017-04-17T11:42:34Z</dcterms:modified>
</cp:coreProperties>
</file>