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7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7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7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195CF2-E293-4DC6-9F3C-BF3BD7D25082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4308A6-AA43-4213-A0B5-153C5EC2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7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28992" y="428604"/>
            <a:ext cx="5105400" cy="286816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НЕ </a:t>
            </a:r>
            <a:r>
              <a:rPr lang="ru-RU" sz="4800" dirty="0" err="1" smtClean="0"/>
              <a:t>димоны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642918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СОШ 38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Команда 10 А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-3929122" y="5357826"/>
            <a:ext cx="447199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Алексеев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пашка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929058" y="450057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Степанов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андрюха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Рисунок 14" descr="AG00090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689260">
            <a:off x="2326926" y="1431214"/>
            <a:ext cx="408175" cy="1574400"/>
          </a:xfrm>
          <a:prstGeom prst="rect">
            <a:avLst/>
          </a:prstGeom>
        </p:spPr>
      </p:pic>
      <p:pic>
        <p:nvPicPr>
          <p:cNvPr id="16" name="Рисунок 15" descr="AG00092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714620"/>
            <a:ext cx="1285884" cy="40481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571736" y="2285992"/>
            <a:ext cx="1357322" cy="1285884"/>
          </a:xfrm>
          <a:prstGeom prst="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reflection blurRad="6350" stA="60000" endA="900" endPos="58000" dir="5400000" sy="-100000" algn="bl" rotWithShape="0"/>
                </a:effectLst>
                <a:sym typeface="Wingdings"/>
              </a:rPr>
              <a:t></a:t>
            </a:r>
            <a:endParaRPr lang="ru-RU" sz="4800" b="1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4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2.5E-6 7.61246E-7 L 0.92136 0.01338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" y="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09112E-6 L -0.5066 0.0018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14488"/>
            <a:ext cx="8072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latin typeface="+mj-lt"/>
              </a:rPr>
              <a:t>Мы очень любим нашу школу и учителей, которые учат нас «уму-разуму»;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latin typeface="+mj-lt"/>
              </a:rPr>
              <a:t>Сегодня в этот замечательный день мы объединились для того, чтобы устроится в вашу компанию;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latin typeface="+mj-lt"/>
              </a:rPr>
              <a:t>Интересы наши непосредственно связны с  </a:t>
            </a:r>
            <a:r>
              <a:rPr lang="ru-RU" sz="2400" dirty="0" err="1" smtClean="0">
                <a:latin typeface="+mj-lt"/>
              </a:rPr>
              <a:t>айти-индустрией</a:t>
            </a:r>
            <a:r>
              <a:rPr lang="ru-RU" sz="2400" dirty="0" smtClean="0">
                <a:latin typeface="+mj-lt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latin typeface="+mj-lt"/>
              </a:rPr>
              <a:t>Мы способны не только разобрать, но и собрать компьютер.</a:t>
            </a:r>
          </a:p>
          <a:p>
            <a:endParaRPr lang="ru-RU" dirty="0"/>
          </a:p>
        </p:txBody>
      </p:sp>
      <p:sp>
        <p:nvSpPr>
          <p:cNvPr id="1030" name="AutoShape 6"/>
          <p:cNvSpPr>
            <a:spLocks noChangeAspect="1" noChangeArrowheads="1" noTextEdit="1"/>
          </p:cNvSpPr>
          <p:nvPr/>
        </p:nvSpPr>
        <p:spPr bwMode="auto">
          <a:xfrm>
            <a:off x="5929313" y="0"/>
            <a:ext cx="2144712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6094413" y="1160463"/>
            <a:ext cx="469900" cy="457200"/>
          </a:xfrm>
          <a:custGeom>
            <a:avLst/>
            <a:gdLst/>
            <a:ahLst/>
            <a:cxnLst>
              <a:cxn ang="0">
                <a:pos x="360" y="19"/>
              </a:cxn>
              <a:cxn ang="0">
                <a:pos x="360" y="56"/>
              </a:cxn>
              <a:cxn ang="0">
                <a:pos x="352" y="82"/>
              </a:cxn>
              <a:cxn ang="0">
                <a:pos x="350" y="111"/>
              </a:cxn>
              <a:cxn ang="0">
                <a:pos x="356" y="139"/>
              </a:cxn>
              <a:cxn ang="0">
                <a:pos x="371" y="170"/>
              </a:cxn>
              <a:cxn ang="0">
                <a:pos x="396" y="198"/>
              </a:cxn>
              <a:cxn ang="0">
                <a:pos x="430" y="215"/>
              </a:cxn>
              <a:cxn ang="0">
                <a:pos x="457" y="219"/>
              </a:cxn>
              <a:cxn ang="0">
                <a:pos x="483" y="219"/>
              </a:cxn>
              <a:cxn ang="0">
                <a:pos x="510" y="213"/>
              </a:cxn>
              <a:cxn ang="0">
                <a:pos x="548" y="189"/>
              </a:cxn>
              <a:cxn ang="0">
                <a:pos x="582" y="219"/>
              </a:cxn>
              <a:cxn ang="0">
                <a:pos x="557" y="248"/>
              </a:cxn>
              <a:cxn ang="0">
                <a:pos x="540" y="280"/>
              </a:cxn>
              <a:cxn ang="0">
                <a:pos x="525" y="316"/>
              </a:cxn>
              <a:cxn ang="0">
                <a:pos x="512" y="354"/>
              </a:cxn>
              <a:cxn ang="0">
                <a:pos x="506" y="392"/>
              </a:cxn>
              <a:cxn ang="0">
                <a:pos x="500" y="432"/>
              </a:cxn>
              <a:cxn ang="0">
                <a:pos x="497" y="466"/>
              </a:cxn>
              <a:cxn ang="0">
                <a:pos x="497" y="499"/>
              </a:cxn>
              <a:cxn ang="0">
                <a:pos x="497" y="527"/>
              </a:cxn>
              <a:cxn ang="0">
                <a:pos x="497" y="563"/>
              </a:cxn>
              <a:cxn ang="0">
                <a:pos x="434" y="577"/>
              </a:cxn>
              <a:cxn ang="0">
                <a:pos x="428" y="506"/>
              </a:cxn>
              <a:cxn ang="0">
                <a:pos x="424" y="447"/>
              </a:cxn>
              <a:cxn ang="0">
                <a:pos x="417" y="394"/>
              </a:cxn>
              <a:cxn ang="0">
                <a:pos x="409" y="352"/>
              </a:cxn>
              <a:cxn ang="0">
                <a:pos x="398" y="314"/>
              </a:cxn>
              <a:cxn ang="0">
                <a:pos x="390" y="284"/>
              </a:cxn>
              <a:cxn ang="0">
                <a:pos x="379" y="259"/>
              </a:cxn>
              <a:cxn ang="0">
                <a:pos x="360" y="229"/>
              </a:cxn>
              <a:cxn ang="0">
                <a:pos x="335" y="200"/>
              </a:cxn>
              <a:cxn ang="0">
                <a:pos x="312" y="179"/>
              </a:cxn>
              <a:cxn ang="0">
                <a:pos x="284" y="164"/>
              </a:cxn>
              <a:cxn ang="0">
                <a:pos x="251" y="153"/>
              </a:cxn>
              <a:cxn ang="0">
                <a:pos x="219" y="143"/>
              </a:cxn>
              <a:cxn ang="0">
                <a:pos x="185" y="141"/>
              </a:cxn>
              <a:cxn ang="0">
                <a:pos x="150" y="139"/>
              </a:cxn>
              <a:cxn ang="0">
                <a:pos x="116" y="141"/>
              </a:cxn>
              <a:cxn ang="0">
                <a:pos x="84" y="143"/>
              </a:cxn>
              <a:cxn ang="0">
                <a:pos x="57" y="147"/>
              </a:cxn>
              <a:cxn ang="0">
                <a:pos x="29" y="151"/>
              </a:cxn>
              <a:cxn ang="0">
                <a:pos x="0" y="158"/>
              </a:cxn>
              <a:cxn ang="0">
                <a:pos x="57" y="63"/>
              </a:cxn>
              <a:cxn ang="0">
                <a:pos x="107" y="63"/>
              </a:cxn>
              <a:cxn ang="0">
                <a:pos x="150" y="59"/>
              </a:cxn>
              <a:cxn ang="0">
                <a:pos x="189" y="56"/>
              </a:cxn>
              <a:cxn ang="0">
                <a:pos x="225" y="50"/>
              </a:cxn>
              <a:cxn ang="0">
                <a:pos x="251" y="40"/>
              </a:cxn>
              <a:cxn ang="0">
                <a:pos x="285" y="31"/>
              </a:cxn>
              <a:cxn ang="0">
                <a:pos x="318" y="16"/>
              </a:cxn>
              <a:cxn ang="0">
                <a:pos x="341" y="0"/>
              </a:cxn>
            </a:cxnLst>
            <a:rect l="0" t="0" r="r" b="b"/>
            <a:pathLst>
              <a:path w="594" h="577">
                <a:moveTo>
                  <a:pt x="341" y="0"/>
                </a:moveTo>
                <a:lnTo>
                  <a:pt x="343" y="2"/>
                </a:lnTo>
                <a:lnTo>
                  <a:pt x="350" y="8"/>
                </a:lnTo>
                <a:lnTo>
                  <a:pt x="354" y="14"/>
                </a:lnTo>
                <a:lnTo>
                  <a:pt x="360" y="19"/>
                </a:lnTo>
                <a:lnTo>
                  <a:pt x="367" y="23"/>
                </a:lnTo>
                <a:lnTo>
                  <a:pt x="377" y="31"/>
                </a:lnTo>
                <a:lnTo>
                  <a:pt x="369" y="40"/>
                </a:lnTo>
                <a:lnTo>
                  <a:pt x="362" y="50"/>
                </a:lnTo>
                <a:lnTo>
                  <a:pt x="360" y="56"/>
                </a:lnTo>
                <a:lnTo>
                  <a:pt x="358" y="61"/>
                </a:lnTo>
                <a:lnTo>
                  <a:pt x="356" y="67"/>
                </a:lnTo>
                <a:lnTo>
                  <a:pt x="354" y="73"/>
                </a:lnTo>
                <a:lnTo>
                  <a:pt x="352" y="78"/>
                </a:lnTo>
                <a:lnTo>
                  <a:pt x="352" y="82"/>
                </a:lnTo>
                <a:lnTo>
                  <a:pt x="350" y="88"/>
                </a:lnTo>
                <a:lnTo>
                  <a:pt x="350" y="94"/>
                </a:lnTo>
                <a:lnTo>
                  <a:pt x="350" y="99"/>
                </a:lnTo>
                <a:lnTo>
                  <a:pt x="350" y="105"/>
                </a:lnTo>
                <a:lnTo>
                  <a:pt x="350" y="111"/>
                </a:lnTo>
                <a:lnTo>
                  <a:pt x="352" y="118"/>
                </a:lnTo>
                <a:lnTo>
                  <a:pt x="352" y="122"/>
                </a:lnTo>
                <a:lnTo>
                  <a:pt x="352" y="128"/>
                </a:lnTo>
                <a:lnTo>
                  <a:pt x="354" y="133"/>
                </a:lnTo>
                <a:lnTo>
                  <a:pt x="356" y="139"/>
                </a:lnTo>
                <a:lnTo>
                  <a:pt x="358" y="143"/>
                </a:lnTo>
                <a:lnTo>
                  <a:pt x="360" y="149"/>
                </a:lnTo>
                <a:lnTo>
                  <a:pt x="362" y="154"/>
                </a:lnTo>
                <a:lnTo>
                  <a:pt x="365" y="160"/>
                </a:lnTo>
                <a:lnTo>
                  <a:pt x="371" y="170"/>
                </a:lnTo>
                <a:lnTo>
                  <a:pt x="377" y="179"/>
                </a:lnTo>
                <a:lnTo>
                  <a:pt x="381" y="183"/>
                </a:lnTo>
                <a:lnTo>
                  <a:pt x="386" y="189"/>
                </a:lnTo>
                <a:lnTo>
                  <a:pt x="390" y="192"/>
                </a:lnTo>
                <a:lnTo>
                  <a:pt x="396" y="198"/>
                </a:lnTo>
                <a:lnTo>
                  <a:pt x="403" y="202"/>
                </a:lnTo>
                <a:lnTo>
                  <a:pt x="415" y="208"/>
                </a:lnTo>
                <a:lnTo>
                  <a:pt x="419" y="210"/>
                </a:lnTo>
                <a:lnTo>
                  <a:pt x="424" y="213"/>
                </a:lnTo>
                <a:lnTo>
                  <a:pt x="430" y="215"/>
                </a:lnTo>
                <a:lnTo>
                  <a:pt x="436" y="217"/>
                </a:lnTo>
                <a:lnTo>
                  <a:pt x="440" y="217"/>
                </a:lnTo>
                <a:lnTo>
                  <a:pt x="445" y="219"/>
                </a:lnTo>
                <a:lnTo>
                  <a:pt x="451" y="219"/>
                </a:lnTo>
                <a:lnTo>
                  <a:pt x="457" y="219"/>
                </a:lnTo>
                <a:lnTo>
                  <a:pt x="462" y="219"/>
                </a:lnTo>
                <a:lnTo>
                  <a:pt x="468" y="219"/>
                </a:lnTo>
                <a:lnTo>
                  <a:pt x="472" y="219"/>
                </a:lnTo>
                <a:lnTo>
                  <a:pt x="479" y="221"/>
                </a:lnTo>
                <a:lnTo>
                  <a:pt x="483" y="219"/>
                </a:lnTo>
                <a:lnTo>
                  <a:pt x="489" y="217"/>
                </a:lnTo>
                <a:lnTo>
                  <a:pt x="495" y="217"/>
                </a:lnTo>
                <a:lnTo>
                  <a:pt x="500" y="217"/>
                </a:lnTo>
                <a:lnTo>
                  <a:pt x="504" y="215"/>
                </a:lnTo>
                <a:lnTo>
                  <a:pt x="510" y="213"/>
                </a:lnTo>
                <a:lnTo>
                  <a:pt x="516" y="211"/>
                </a:lnTo>
                <a:lnTo>
                  <a:pt x="521" y="210"/>
                </a:lnTo>
                <a:lnTo>
                  <a:pt x="531" y="202"/>
                </a:lnTo>
                <a:lnTo>
                  <a:pt x="540" y="198"/>
                </a:lnTo>
                <a:lnTo>
                  <a:pt x="548" y="189"/>
                </a:lnTo>
                <a:lnTo>
                  <a:pt x="557" y="181"/>
                </a:lnTo>
                <a:lnTo>
                  <a:pt x="584" y="191"/>
                </a:lnTo>
                <a:lnTo>
                  <a:pt x="594" y="210"/>
                </a:lnTo>
                <a:lnTo>
                  <a:pt x="588" y="215"/>
                </a:lnTo>
                <a:lnTo>
                  <a:pt x="582" y="219"/>
                </a:lnTo>
                <a:lnTo>
                  <a:pt x="576" y="225"/>
                </a:lnTo>
                <a:lnTo>
                  <a:pt x="573" y="230"/>
                </a:lnTo>
                <a:lnTo>
                  <a:pt x="567" y="236"/>
                </a:lnTo>
                <a:lnTo>
                  <a:pt x="563" y="242"/>
                </a:lnTo>
                <a:lnTo>
                  <a:pt x="557" y="248"/>
                </a:lnTo>
                <a:lnTo>
                  <a:pt x="554" y="255"/>
                </a:lnTo>
                <a:lnTo>
                  <a:pt x="550" y="259"/>
                </a:lnTo>
                <a:lnTo>
                  <a:pt x="546" y="267"/>
                </a:lnTo>
                <a:lnTo>
                  <a:pt x="542" y="274"/>
                </a:lnTo>
                <a:lnTo>
                  <a:pt x="540" y="280"/>
                </a:lnTo>
                <a:lnTo>
                  <a:pt x="536" y="288"/>
                </a:lnTo>
                <a:lnTo>
                  <a:pt x="533" y="295"/>
                </a:lnTo>
                <a:lnTo>
                  <a:pt x="531" y="303"/>
                </a:lnTo>
                <a:lnTo>
                  <a:pt x="529" y="310"/>
                </a:lnTo>
                <a:lnTo>
                  <a:pt x="525" y="316"/>
                </a:lnTo>
                <a:lnTo>
                  <a:pt x="523" y="324"/>
                </a:lnTo>
                <a:lnTo>
                  <a:pt x="519" y="331"/>
                </a:lnTo>
                <a:lnTo>
                  <a:pt x="517" y="339"/>
                </a:lnTo>
                <a:lnTo>
                  <a:pt x="514" y="346"/>
                </a:lnTo>
                <a:lnTo>
                  <a:pt x="512" y="354"/>
                </a:lnTo>
                <a:lnTo>
                  <a:pt x="510" y="362"/>
                </a:lnTo>
                <a:lnTo>
                  <a:pt x="510" y="371"/>
                </a:lnTo>
                <a:lnTo>
                  <a:pt x="508" y="377"/>
                </a:lnTo>
                <a:lnTo>
                  <a:pt x="508" y="385"/>
                </a:lnTo>
                <a:lnTo>
                  <a:pt x="506" y="392"/>
                </a:lnTo>
                <a:lnTo>
                  <a:pt x="504" y="400"/>
                </a:lnTo>
                <a:lnTo>
                  <a:pt x="502" y="407"/>
                </a:lnTo>
                <a:lnTo>
                  <a:pt x="502" y="415"/>
                </a:lnTo>
                <a:lnTo>
                  <a:pt x="500" y="423"/>
                </a:lnTo>
                <a:lnTo>
                  <a:pt x="500" y="432"/>
                </a:lnTo>
                <a:lnTo>
                  <a:pt x="498" y="438"/>
                </a:lnTo>
                <a:lnTo>
                  <a:pt x="498" y="445"/>
                </a:lnTo>
                <a:lnTo>
                  <a:pt x="497" y="451"/>
                </a:lnTo>
                <a:lnTo>
                  <a:pt x="497" y="459"/>
                </a:lnTo>
                <a:lnTo>
                  <a:pt x="497" y="466"/>
                </a:lnTo>
                <a:lnTo>
                  <a:pt x="497" y="472"/>
                </a:lnTo>
                <a:lnTo>
                  <a:pt x="497" y="480"/>
                </a:lnTo>
                <a:lnTo>
                  <a:pt x="497" y="487"/>
                </a:lnTo>
                <a:lnTo>
                  <a:pt x="497" y="491"/>
                </a:lnTo>
                <a:lnTo>
                  <a:pt x="497" y="499"/>
                </a:lnTo>
                <a:lnTo>
                  <a:pt x="497" y="504"/>
                </a:lnTo>
                <a:lnTo>
                  <a:pt x="497" y="510"/>
                </a:lnTo>
                <a:lnTo>
                  <a:pt x="497" y="516"/>
                </a:lnTo>
                <a:lnTo>
                  <a:pt x="497" y="521"/>
                </a:lnTo>
                <a:lnTo>
                  <a:pt x="497" y="527"/>
                </a:lnTo>
                <a:lnTo>
                  <a:pt x="497" y="533"/>
                </a:lnTo>
                <a:lnTo>
                  <a:pt x="497" y="540"/>
                </a:lnTo>
                <a:lnTo>
                  <a:pt x="497" y="550"/>
                </a:lnTo>
                <a:lnTo>
                  <a:pt x="497" y="558"/>
                </a:lnTo>
                <a:lnTo>
                  <a:pt x="497" y="563"/>
                </a:lnTo>
                <a:lnTo>
                  <a:pt x="497" y="567"/>
                </a:lnTo>
                <a:lnTo>
                  <a:pt x="498" y="573"/>
                </a:lnTo>
                <a:lnTo>
                  <a:pt x="498" y="575"/>
                </a:lnTo>
                <a:lnTo>
                  <a:pt x="498" y="577"/>
                </a:lnTo>
                <a:lnTo>
                  <a:pt x="434" y="577"/>
                </a:lnTo>
                <a:lnTo>
                  <a:pt x="432" y="561"/>
                </a:lnTo>
                <a:lnTo>
                  <a:pt x="432" y="546"/>
                </a:lnTo>
                <a:lnTo>
                  <a:pt x="430" y="533"/>
                </a:lnTo>
                <a:lnTo>
                  <a:pt x="430" y="520"/>
                </a:lnTo>
                <a:lnTo>
                  <a:pt x="428" y="506"/>
                </a:lnTo>
                <a:lnTo>
                  <a:pt x="428" y="493"/>
                </a:lnTo>
                <a:lnTo>
                  <a:pt x="426" y="481"/>
                </a:lnTo>
                <a:lnTo>
                  <a:pt x="426" y="470"/>
                </a:lnTo>
                <a:lnTo>
                  <a:pt x="424" y="457"/>
                </a:lnTo>
                <a:lnTo>
                  <a:pt x="424" y="447"/>
                </a:lnTo>
                <a:lnTo>
                  <a:pt x="422" y="436"/>
                </a:lnTo>
                <a:lnTo>
                  <a:pt x="420" y="426"/>
                </a:lnTo>
                <a:lnTo>
                  <a:pt x="419" y="415"/>
                </a:lnTo>
                <a:lnTo>
                  <a:pt x="419" y="405"/>
                </a:lnTo>
                <a:lnTo>
                  <a:pt x="417" y="394"/>
                </a:lnTo>
                <a:lnTo>
                  <a:pt x="417" y="386"/>
                </a:lnTo>
                <a:lnTo>
                  <a:pt x="415" y="377"/>
                </a:lnTo>
                <a:lnTo>
                  <a:pt x="413" y="367"/>
                </a:lnTo>
                <a:lnTo>
                  <a:pt x="411" y="360"/>
                </a:lnTo>
                <a:lnTo>
                  <a:pt x="409" y="352"/>
                </a:lnTo>
                <a:lnTo>
                  <a:pt x="407" y="343"/>
                </a:lnTo>
                <a:lnTo>
                  <a:pt x="405" y="335"/>
                </a:lnTo>
                <a:lnTo>
                  <a:pt x="403" y="329"/>
                </a:lnTo>
                <a:lnTo>
                  <a:pt x="401" y="322"/>
                </a:lnTo>
                <a:lnTo>
                  <a:pt x="398" y="314"/>
                </a:lnTo>
                <a:lnTo>
                  <a:pt x="396" y="308"/>
                </a:lnTo>
                <a:lnTo>
                  <a:pt x="396" y="301"/>
                </a:lnTo>
                <a:lnTo>
                  <a:pt x="394" y="295"/>
                </a:lnTo>
                <a:lnTo>
                  <a:pt x="392" y="289"/>
                </a:lnTo>
                <a:lnTo>
                  <a:pt x="390" y="284"/>
                </a:lnTo>
                <a:lnTo>
                  <a:pt x="388" y="280"/>
                </a:lnTo>
                <a:lnTo>
                  <a:pt x="386" y="276"/>
                </a:lnTo>
                <a:lnTo>
                  <a:pt x="382" y="270"/>
                </a:lnTo>
                <a:lnTo>
                  <a:pt x="381" y="265"/>
                </a:lnTo>
                <a:lnTo>
                  <a:pt x="379" y="259"/>
                </a:lnTo>
                <a:lnTo>
                  <a:pt x="377" y="257"/>
                </a:lnTo>
                <a:lnTo>
                  <a:pt x="371" y="248"/>
                </a:lnTo>
                <a:lnTo>
                  <a:pt x="367" y="240"/>
                </a:lnTo>
                <a:lnTo>
                  <a:pt x="363" y="234"/>
                </a:lnTo>
                <a:lnTo>
                  <a:pt x="360" y="229"/>
                </a:lnTo>
                <a:lnTo>
                  <a:pt x="356" y="223"/>
                </a:lnTo>
                <a:lnTo>
                  <a:pt x="352" y="219"/>
                </a:lnTo>
                <a:lnTo>
                  <a:pt x="344" y="210"/>
                </a:lnTo>
                <a:lnTo>
                  <a:pt x="339" y="204"/>
                </a:lnTo>
                <a:lnTo>
                  <a:pt x="335" y="200"/>
                </a:lnTo>
                <a:lnTo>
                  <a:pt x="331" y="198"/>
                </a:lnTo>
                <a:lnTo>
                  <a:pt x="325" y="192"/>
                </a:lnTo>
                <a:lnTo>
                  <a:pt x="322" y="187"/>
                </a:lnTo>
                <a:lnTo>
                  <a:pt x="316" y="183"/>
                </a:lnTo>
                <a:lnTo>
                  <a:pt x="312" y="179"/>
                </a:lnTo>
                <a:lnTo>
                  <a:pt x="306" y="175"/>
                </a:lnTo>
                <a:lnTo>
                  <a:pt x="301" y="172"/>
                </a:lnTo>
                <a:lnTo>
                  <a:pt x="295" y="170"/>
                </a:lnTo>
                <a:lnTo>
                  <a:pt x="289" y="166"/>
                </a:lnTo>
                <a:lnTo>
                  <a:pt x="284" y="164"/>
                </a:lnTo>
                <a:lnTo>
                  <a:pt x="278" y="160"/>
                </a:lnTo>
                <a:lnTo>
                  <a:pt x="270" y="158"/>
                </a:lnTo>
                <a:lnTo>
                  <a:pt x="265" y="156"/>
                </a:lnTo>
                <a:lnTo>
                  <a:pt x="259" y="154"/>
                </a:lnTo>
                <a:lnTo>
                  <a:pt x="251" y="153"/>
                </a:lnTo>
                <a:lnTo>
                  <a:pt x="246" y="151"/>
                </a:lnTo>
                <a:lnTo>
                  <a:pt x="240" y="149"/>
                </a:lnTo>
                <a:lnTo>
                  <a:pt x="232" y="147"/>
                </a:lnTo>
                <a:lnTo>
                  <a:pt x="227" y="145"/>
                </a:lnTo>
                <a:lnTo>
                  <a:pt x="219" y="143"/>
                </a:lnTo>
                <a:lnTo>
                  <a:pt x="211" y="143"/>
                </a:lnTo>
                <a:lnTo>
                  <a:pt x="206" y="141"/>
                </a:lnTo>
                <a:lnTo>
                  <a:pt x="198" y="141"/>
                </a:lnTo>
                <a:lnTo>
                  <a:pt x="190" y="141"/>
                </a:lnTo>
                <a:lnTo>
                  <a:pt x="185" y="141"/>
                </a:lnTo>
                <a:lnTo>
                  <a:pt x="177" y="139"/>
                </a:lnTo>
                <a:lnTo>
                  <a:pt x="169" y="139"/>
                </a:lnTo>
                <a:lnTo>
                  <a:pt x="164" y="139"/>
                </a:lnTo>
                <a:lnTo>
                  <a:pt x="156" y="139"/>
                </a:lnTo>
                <a:lnTo>
                  <a:pt x="150" y="139"/>
                </a:lnTo>
                <a:lnTo>
                  <a:pt x="143" y="139"/>
                </a:lnTo>
                <a:lnTo>
                  <a:pt x="135" y="139"/>
                </a:lnTo>
                <a:lnTo>
                  <a:pt x="131" y="141"/>
                </a:lnTo>
                <a:lnTo>
                  <a:pt x="124" y="141"/>
                </a:lnTo>
                <a:lnTo>
                  <a:pt x="116" y="141"/>
                </a:lnTo>
                <a:lnTo>
                  <a:pt x="111" y="141"/>
                </a:lnTo>
                <a:lnTo>
                  <a:pt x="103" y="141"/>
                </a:lnTo>
                <a:lnTo>
                  <a:pt x="97" y="141"/>
                </a:lnTo>
                <a:lnTo>
                  <a:pt x="92" y="141"/>
                </a:lnTo>
                <a:lnTo>
                  <a:pt x="84" y="143"/>
                </a:lnTo>
                <a:lnTo>
                  <a:pt x="78" y="143"/>
                </a:lnTo>
                <a:lnTo>
                  <a:pt x="73" y="143"/>
                </a:lnTo>
                <a:lnTo>
                  <a:pt x="67" y="145"/>
                </a:lnTo>
                <a:lnTo>
                  <a:pt x="61" y="145"/>
                </a:lnTo>
                <a:lnTo>
                  <a:pt x="57" y="147"/>
                </a:lnTo>
                <a:lnTo>
                  <a:pt x="52" y="147"/>
                </a:lnTo>
                <a:lnTo>
                  <a:pt x="46" y="149"/>
                </a:lnTo>
                <a:lnTo>
                  <a:pt x="42" y="149"/>
                </a:lnTo>
                <a:lnTo>
                  <a:pt x="38" y="151"/>
                </a:lnTo>
                <a:lnTo>
                  <a:pt x="29" y="151"/>
                </a:lnTo>
                <a:lnTo>
                  <a:pt x="21" y="153"/>
                </a:lnTo>
                <a:lnTo>
                  <a:pt x="15" y="154"/>
                </a:lnTo>
                <a:lnTo>
                  <a:pt x="10" y="156"/>
                </a:lnTo>
                <a:lnTo>
                  <a:pt x="2" y="156"/>
                </a:lnTo>
                <a:lnTo>
                  <a:pt x="0" y="158"/>
                </a:lnTo>
                <a:lnTo>
                  <a:pt x="14" y="63"/>
                </a:lnTo>
                <a:lnTo>
                  <a:pt x="23" y="63"/>
                </a:lnTo>
                <a:lnTo>
                  <a:pt x="34" y="63"/>
                </a:lnTo>
                <a:lnTo>
                  <a:pt x="46" y="63"/>
                </a:lnTo>
                <a:lnTo>
                  <a:pt x="57" y="63"/>
                </a:lnTo>
                <a:lnTo>
                  <a:pt x="67" y="63"/>
                </a:lnTo>
                <a:lnTo>
                  <a:pt x="76" y="63"/>
                </a:lnTo>
                <a:lnTo>
                  <a:pt x="88" y="63"/>
                </a:lnTo>
                <a:lnTo>
                  <a:pt x="97" y="63"/>
                </a:lnTo>
                <a:lnTo>
                  <a:pt x="107" y="63"/>
                </a:lnTo>
                <a:lnTo>
                  <a:pt x="114" y="63"/>
                </a:lnTo>
                <a:lnTo>
                  <a:pt x="124" y="63"/>
                </a:lnTo>
                <a:lnTo>
                  <a:pt x="133" y="63"/>
                </a:lnTo>
                <a:lnTo>
                  <a:pt x="141" y="61"/>
                </a:lnTo>
                <a:lnTo>
                  <a:pt x="150" y="59"/>
                </a:lnTo>
                <a:lnTo>
                  <a:pt x="158" y="59"/>
                </a:lnTo>
                <a:lnTo>
                  <a:pt x="168" y="59"/>
                </a:lnTo>
                <a:lnTo>
                  <a:pt x="175" y="57"/>
                </a:lnTo>
                <a:lnTo>
                  <a:pt x="183" y="57"/>
                </a:lnTo>
                <a:lnTo>
                  <a:pt x="189" y="56"/>
                </a:lnTo>
                <a:lnTo>
                  <a:pt x="196" y="56"/>
                </a:lnTo>
                <a:lnTo>
                  <a:pt x="204" y="54"/>
                </a:lnTo>
                <a:lnTo>
                  <a:pt x="209" y="52"/>
                </a:lnTo>
                <a:lnTo>
                  <a:pt x="217" y="50"/>
                </a:lnTo>
                <a:lnTo>
                  <a:pt x="225" y="50"/>
                </a:lnTo>
                <a:lnTo>
                  <a:pt x="228" y="48"/>
                </a:lnTo>
                <a:lnTo>
                  <a:pt x="236" y="46"/>
                </a:lnTo>
                <a:lnTo>
                  <a:pt x="242" y="44"/>
                </a:lnTo>
                <a:lnTo>
                  <a:pt x="247" y="42"/>
                </a:lnTo>
                <a:lnTo>
                  <a:pt x="251" y="40"/>
                </a:lnTo>
                <a:lnTo>
                  <a:pt x="257" y="40"/>
                </a:lnTo>
                <a:lnTo>
                  <a:pt x="263" y="38"/>
                </a:lnTo>
                <a:lnTo>
                  <a:pt x="268" y="38"/>
                </a:lnTo>
                <a:lnTo>
                  <a:pt x="276" y="35"/>
                </a:lnTo>
                <a:lnTo>
                  <a:pt x="285" y="31"/>
                </a:lnTo>
                <a:lnTo>
                  <a:pt x="293" y="27"/>
                </a:lnTo>
                <a:lnTo>
                  <a:pt x="301" y="23"/>
                </a:lnTo>
                <a:lnTo>
                  <a:pt x="306" y="21"/>
                </a:lnTo>
                <a:lnTo>
                  <a:pt x="312" y="17"/>
                </a:lnTo>
                <a:lnTo>
                  <a:pt x="318" y="16"/>
                </a:lnTo>
                <a:lnTo>
                  <a:pt x="324" y="12"/>
                </a:lnTo>
                <a:lnTo>
                  <a:pt x="331" y="6"/>
                </a:lnTo>
                <a:lnTo>
                  <a:pt x="337" y="4"/>
                </a:lnTo>
                <a:lnTo>
                  <a:pt x="339" y="0"/>
                </a:lnTo>
                <a:lnTo>
                  <a:pt x="341" y="0"/>
                </a:lnTo>
                <a:lnTo>
                  <a:pt x="341" y="0"/>
                </a:lnTo>
                <a:close/>
              </a:path>
            </a:pathLst>
          </a:custGeom>
          <a:solidFill>
            <a:srgbClr val="E6F2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6437313" y="757238"/>
            <a:ext cx="519112" cy="977900"/>
          </a:xfrm>
          <a:custGeom>
            <a:avLst/>
            <a:gdLst/>
            <a:ahLst/>
            <a:cxnLst>
              <a:cxn ang="0">
                <a:pos x="121" y="1154"/>
              </a:cxn>
              <a:cxn ang="0">
                <a:pos x="390" y="1036"/>
              </a:cxn>
              <a:cxn ang="0">
                <a:pos x="547" y="815"/>
              </a:cxn>
              <a:cxn ang="0">
                <a:pos x="654" y="667"/>
              </a:cxn>
              <a:cxn ang="0">
                <a:pos x="654" y="637"/>
              </a:cxn>
              <a:cxn ang="0">
                <a:pos x="654" y="608"/>
              </a:cxn>
              <a:cxn ang="0">
                <a:pos x="654" y="576"/>
              </a:cxn>
              <a:cxn ang="0">
                <a:pos x="547" y="424"/>
              </a:cxn>
              <a:cxn ang="0">
                <a:pos x="397" y="207"/>
              </a:cxn>
              <a:cxn ang="0">
                <a:pos x="123" y="78"/>
              </a:cxn>
              <a:cxn ang="0">
                <a:pos x="42" y="173"/>
              </a:cxn>
              <a:cxn ang="0">
                <a:pos x="59" y="173"/>
              </a:cxn>
              <a:cxn ang="0">
                <a:pos x="89" y="175"/>
              </a:cxn>
              <a:cxn ang="0">
                <a:pos x="110" y="178"/>
              </a:cxn>
              <a:cxn ang="0">
                <a:pos x="131" y="182"/>
              </a:cxn>
              <a:cxn ang="0">
                <a:pos x="154" y="188"/>
              </a:cxn>
              <a:cxn ang="0">
                <a:pos x="177" y="196"/>
              </a:cxn>
              <a:cxn ang="0">
                <a:pos x="203" y="203"/>
              </a:cxn>
              <a:cxn ang="0">
                <a:pos x="230" y="213"/>
              </a:cxn>
              <a:cxn ang="0">
                <a:pos x="255" y="226"/>
              </a:cxn>
              <a:cxn ang="0">
                <a:pos x="281" y="241"/>
              </a:cxn>
              <a:cxn ang="0">
                <a:pos x="306" y="258"/>
              </a:cxn>
              <a:cxn ang="0">
                <a:pos x="329" y="279"/>
              </a:cxn>
              <a:cxn ang="0">
                <a:pos x="353" y="304"/>
              </a:cxn>
              <a:cxn ang="0">
                <a:pos x="380" y="331"/>
              </a:cxn>
              <a:cxn ang="0">
                <a:pos x="405" y="359"/>
              </a:cxn>
              <a:cxn ang="0">
                <a:pos x="418" y="382"/>
              </a:cxn>
              <a:cxn ang="0">
                <a:pos x="430" y="401"/>
              </a:cxn>
              <a:cxn ang="0">
                <a:pos x="441" y="424"/>
              </a:cxn>
              <a:cxn ang="0">
                <a:pos x="450" y="445"/>
              </a:cxn>
              <a:cxn ang="0">
                <a:pos x="458" y="466"/>
              </a:cxn>
              <a:cxn ang="0">
                <a:pos x="466" y="486"/>
              </a:cxn>
              <a:cxn ang="0">
                <a:pos x="471" y="507"/>
              </a:cxn>
              <a:cxn ang="0">
                <a:pos x="475" y="528"/>
              </a:cxn>
              <a:cxn ang="0">
                <a:pos x="479" y="547"/>
              </a:cxn>
              <a:cxn ang="0">
                <a:pos x="485" y="585"/>
              </a:cxn>
              <a:cxn ang="0">
                <a:pos x="488" y="620"/>
              </a:cxn>
              <a:cxn ang="0">
                <a:pos x="487" y="637"/>
              </a:cxn>
              <a:cxn ang="0">
                <a:pos x="483" y="665"/>
              </a:cxn>
              <a:cxn ang="0">
                <a:pos x="477" y="690"/>
              </a:cxn>
              <a:cxn ang="0">
                <a:pos x="473" y="711"/>
              </a:cxn>
              <a:cxn ang="0">
                <a:pos x="468" y="734"/>
              </a:cxn>
              <a:cxn ang="0">
                <a:pos x="460" y="756"/>
              </a:cxn>
              <a:cxn ang="0">
                <a:pos x="452" y="779"/>
              </a:cxn>
              <a:cxn ang="0">
                <a:pos x="443" y="802"/>
              </a:cxn>
              <a:cxn ang="0">
                <a:pos x="431" y="825"/>
              </a:cxn>
              <a:cxn ang="0">
                <a:pos x="418" y="850"/>
              </a:cxn>
              <a:cxn ang="0">
                <a:pos x="401" y="872"/>
              </a:cxn>
              <a:cxn ang="0">
                <a:pos x="384" y="895"/>
              </a:cxn>
              <a:cxn ang="0">
                <a:pos x="365" y="918"/>
              </a:cxn>
              <a:cxn ang="0">
                <a:pos x="350" y="933"/>
              </a:cxn>
              <a:cxn ang="0">
                <a:pos x="325" y="956"/>
              </a:cxn>
              <a:cxn ang="0">
                <a:pos x="295" y="979"/>
              </a:cxn>
              <a:cxn ang="0">
                <a:pos x="266" y="996"/>
              </a:cxn>
              <a:cxn ang="0">
                <a:pos x="243" y="1009"/>
              </a:cxn>
              <a:cxn ang="0">
                <a:pos x="218" y="1021"/>
              </a:cxn>
              <a:cxn ang="0">
                <a:pos x="192" y="1032"/>
              </a:cxn>
              <a:cxn ang="0">
                <a:pos x="161" y="1040"/>
              </a:cxn>
              <a:cxn ang="0">
                <a:pos x="129" y="1049"/>
              </a:cxn>
              <a:cxn ang="0">
                <a:pos x="95" y="1055"/>
              </a:cxn>
              <a:cxn ang="0">
                <a:pos x="59" y="1059"/>
              </a:cxn>
            </a:cxnLst>
            <a:rect l="0" t="0" r="r" b="b"/>
            <a:pathLst>
              <a:path w="654" h="1230">
                <a:moveTo>
                  <a:pt x="40" y="1061"/>
                </a:moveTo>
                <a:lnTo>
                  <a:pt x="42" y="1230"/>
                </a:lnTo>
                <a:lnTo>
                  <a:pt x="97" y="1230"/>
                </a:lnTo>
                <a:lnTo>
                  <a:pt x="121" y="1154"/>
                </a:lnTo>
                <a:lnTo>
                  <a:pt x="236" y="1122"/>
                </a:lnTo>
                <a:lnTo>
                  <a:pt x="310" y="1173"/>
                </a:lnTo>
                <a:lnTo>
                  <a:pt x="395" y="1124"/>
                </a:lnTo>
                <a:lnTo>
                  <a:pt x="390" y="1036"/>
                </a:lnTo>
                <a:lnTo>
                  <a:pt x="452" y="971"/>
                </a:lnTo>
                <a:lnTo>
                  <a:pt x="538" y="981"/>
                </a:lnTo>
                <a:lnTo>
                  <a:pt x="599" y="886"/>
                </a:lnTo>
                <a:lnTo>
                  <a:pt x="547" y="815"/>
                </a:lnTo>
                <a:lnTo>
                  <a:pt x="582" y="698"/>
                </a:lnTo>
                <a:lnTo>
                  <a:pt x="654" y="684"/>
                </a:lnTo>
                <a:lnTo>
                  <a:pt x="654" y="677"/>
                </a:lnTo>
                <a:lnTo>
                  <a:pt x="654" y="667"/>
                </a:lnTo>
                <a:lnTo>
                  <a:pt x="654" y="661"/>
                </a:lnTo>
                <a:lnTo>
                  <a:pt x="654" y="654"/>
                </a:lnTo>
                <a:lnTo>
                  <a:pt x="654" y="646"/>
                </a:lnTo>
                <a:lnTo>
                  <a:pt x="654" y="637"/>
                </a:lnTo>
                <a:lnTo>
                  <a:pt x="654" y="629"/>
                </a:lnTo>
                <a:lnTo>
                  <a:pt x="654" y="623"/>
                </a:lnTo>
                <a:lnTo>
                  <a:pt x="654" y="614"/>
                </a:lnTo>
                <a:lnTo>
                  <a:pt x="654" y="608"/>
                </a:lnTo>
                <a:lnTo>
                  <a:pt x="654" y="599"/>
                </a:lnTo>
                <a:lnTo>
                  <a:pt x="654" y="591"/>
                </a:lnTo>
                <a:lnTo>
                  <a:pt x="654" y="583"/>
                </a:lnTo>
                <a:lnTo>
                  <a:pt x="654" y="576"/>
                </a:lnTo>
                <a:lnTo>
                  <a:pt x="654" y="570"/>
                </a:lnTo>
                <a:lnTo>
                  <a:pt x="654" y="563"/>
                </a:lnTo>
                <a:lnTo>
                  <a:pt x="580" y="540"/>
                </a:lnTo>
                <a:lnTo>
                  <a:pt x="547" y="424"/>
                </a:lnTo>
                <a:lnTo>
                  <a:pt x="599" y="351"/>
                </a:lnTo>
                <a:lnTo>
                  <a:pt x="549" y="264"/>
                </a:lnTo>
                <a:lnTo>
                  <a:pt x="460" y="270"/>
                </a:lnTo>
                <a:lnTo>
                  <a:pt x="397" y="207"/>
                </a:lnTo>
                <a:lnTo>
                  <a:pt x="407" y="119"/>
                </a:lnTo>
                <a:lnTo>
                  <a:pt x="312" y="60"/>
                </a:lnTo>
                <a:lnTo>
                  <a:pt x="241" y="112"/>
                </a:lnTo>
                <a:lnTo>
                  <a:pt x="123" y="78"/>
                </a:lnTo>
                <a:lnTo>
                  <a:pt x="110" y="3"/>
                </a:lnTo>
                <a:lnTo>
                  <a:pt x="38" y="0"/>
                </a:lnTo>
                <a:lnTo>
                  <a:pt x="0" y="80"/>
                </a:lnTo>
                <a:lnTo>
                  <a:pt x="42" y="173"/>
                </a:lnTo>
                <a:lnTo>
                  <a:pt x="44" y="173"/>
                </a:lnTo>
                <a:lnTo>
                  <a:pt x="49" y="173"/>
                </a:lnTo>
                <a:lnTo>
                  <a:pt x="53" y="173"/>
                </a:lnTo>
                <a:lnTo>
                  <a:pt x="59" y="173"/>
                </a:lnTo>
                <a:lnTo>
                  <a:pt x="64" y="173"/>
                </a:lnTo>
                <a:lnTo>
                  <a:pt x="74" y="175"/>
                </a:lnTo>
                <a:lnTo>
                  <a:pt x="80" y="175"/>
                </a:lnTo>
                <a:lnTo>
                  <a:pt x="89" y="175"/>
                </a:lnTo>
                <a:lnTo>
                  <a:pt x="95" y="175"/>
                </a:lnTo>
                <a:lnTo>
                  <a:pt x="99" y="176"/>
                </a:lnTo>
                <a:lnTo>
                  <a:pt x="104" y="176"/>
                </a:lnTo>
                <a:lnTo>
                  <a:pt x="110" y="178"/>
                </a:lnTo>
                <a:lnTo>
                  <a:pt x="114" y="178"/>
                </a:lnTo>
                <a:lnTo>
                  <a:pt x="120" y="180"/>
                </a:lnTo>
                <a:lnTo>
                  <a:pt x="125" y="180"/>
                </a:lnTo>
                <a:lnTo>
                  <a:pt x="131" y="182"/>
                </a:lnTo>
                <a:lnTo>
                  <a:pt x="135" y="182"/>
                </a:lnTo>
                <a:lnTo>
                  <a:pt x="141" y="184"/>
                </a:lnTo>
                <a:lnTo>
                  <a:pt x="148" y="186"/>
                </a:lnTo>
                <a:lnTo>
                  <a:pt x="154" y="188"/>
                </a:lnTo>
                <a:lnTo>
                  <a:pt x="160" y="190"/>
                </a:lnTo>
                <a:lnTo>
                  <a:pt x="165" y="192"/>
                </a:lnTo>
                <a:lnTo>
                  <a:pt x="171" y="192"/>
                </a:lnTo>
                <a:lnTo>
                  <a:pt x="177" y="196"/>
                </a:lnTo>
                <a:lnTo>
                  <a:pt x="182" y="197"/>
                </a:lnTo>
                <a:lnTo>
                  <a:pt x="190" y="197"/>
                </a:lnTo>
                <a:lnTo>
                  <a:pt x="196" y="199"/>
                </a:lnTo>
                <a:lnTo>
                  <a:pt x="203" y="203"/>
                </a:lnTo>
                <a:lnTo>
                  <a:pt x="209" y="205"/>
                </a:lnTo>
                <a:lnTo>
                  <a:pt x="215" y="207"/>
                </a:lnTo>
                <a:lnTo>
                  <a:pt x="222" y="211"/>
                </a:lnTo>
                <a:lnTo>
                  <a:pt x="230" y="213"/>
                </a:lnTo>
                <a:lnTo>
                  <a:pt x="234" y="216"/>
                </a:lnTo>
                <a:lnTo>
                  <a:pt x="241" y="218"/>
                </a:lnTo>
                <a:lnTo>
                  <a:pt x="249" y="222"/>
                </a:lnTo>
                <a:lnTo>
                  <a:pt x="255" y="226"/>
                </a:lnTo>
                <a:lnTo>
                  <a:pt x="260" y="230"/>
                </a:lnTo>
                <a:lnTo>
                  <a:pt x="268" y="234"/>
                </a:lnTo>
                <a:lnTo>
                  <a:pt x="274" y="237"/>
                </a:lnTo>
                <a:lnTo>
                  <a:pt x="281" y="241"/>
                </a:lnTo>
                <a:lnTo>
                  <a:pt x="287" y="245"/>
                </a:lnTo>
                <a:lnTo>
                  <a:pt x="293" y="249"/>
                </a:lnTo>
                <a:lnTo>
                  <a:pt x="298" y="254"/>
                </a:lnTo>
                <a:lnTo>
                  <a:pt x="306" y="258"/>
                </a:lnTo>
                <a:lnTo>
                  <a:pt x="312" y="264"/>
                </a:lnTo>
                <a:lnTo>
                  <a:pt x="317" y="268"/>
                </a:lnTo>
                <a:lnTo>
                  <a:pt x="323" y="273"/>
                </a:lnTo>
                <a:lnTo>
                  <a:pt x="329" y="279"/>
                </a:lnTo>
                <a:lnTo>
                  <a:pt x="334" y="285"/>
                </a:lnTo>
                <a:lnTo>
                  <a:pt x="342" y="291"/>
                </a:lnTo>
                <a:lnTo>
                  <a:pt x="348" y="296"/>
                </a:lnTo>
                <a:lnTo>
                  <a:pt x="353" y="304"/>
                </a:lnTo>
                <a:lnTo>
                  <a:pt x="363" y="312"/>
                </a:lnTo>
                <a:lnTo>
                  <a:pt x="372" y="321"/>
                </a:lnTo>
                <a:lnTo>
                  <a:pt x="376" y="325"/>
                </a:lnTo>
                <a:lnTo>
                  <a:pt x="380" y="331"/>
                </a:lnTo>
                <a:lnTo>
                  <a:pt x="384" y="334"/>
                </a:lnTo>
                <a:lnTo>
                  <a:pt x="390" y="340"/>
                </a:lnTo>
                <a:lnTo>
                  <a:pt x="397" y="350"/>
                </a:lnTo>
                <a:lnTo>
                  <a:pt x="405" y="359"/>
                </a:lnTo>
                <a:lnTo>
                  <a:pt x="407" y="365"/>
                </a:lnTo>
                <a:lnTo>
                  <a:pt x="412" y="370"/>
                </a:lnTo>
                <a:lnTo>
                  <a:pt x="414" y="376"/>
                </a:lnTo>
                <a:lnTo>
                  <a:pt x="418" y="382"/>
                </a:lnTo>
                <a:lnTo>
                  <a:pt x="422" y="386"/>
                </a:lnTo>
                <a:lnTo>
                  <a:pt x="424" y="391"/>
                </a:lnTo>
                <a:lnTo>
                  <a:pt x="428" y="395"/>
                </a:lnTo>
                <a:lnTo>
                  <a:pt x="430" y="401"/>
                </a:lnTo>
                <a:lnTo>
                  <a:pt x="433" y="407"/>
                </a:lnTo>
                <a:lnTo>
                  <a:pt x="435" y="412"/>
                </a:lnTo>
                <a:lnTo>
                  <a:pt x="437" y="418"/>
                </a:lnTo>
                <a:lnTo>
                  <a:pt x="441" y="424"/>
                </a:lnTo>
                <a:lnTo>
                  <a:pt x="443" y="428"/>
                </a:lnTo>
                <a:lnTo>
                  <a:pt x="445" y="433"/>
                </a:lnTo>
                <a:lnTo>
                  <a:pt x="447" y="439"/>
                </a:lnTo>
                <a:lnTo>
                  <a:pt x="450" y="445"/>
                </a:lnTo>
                <a:lnTo>
                  <a:pt x="452" y="450"/>
                </a:lnTo>
                <a:lnTo>
                  <a:pt x="454" y="454"/>
                </a:lnTo>
                <a:lnTo>
                  <a:pt x="456" y="460"/>
                </a:lnTo>
                <a:lnTo>
                  <a:pt x="458" y="466"/>
                </a:lnTo>
                <a:lnTo>
                  <a:pt x="460" y="469"/>
                </a:lnTo>
                <a:lnTo>
                  <a:pt x="462" y="475"/>
                </a:lnTo>
                <a:lnTo>
                  <a:pt x="464" y="481"/>
                </a:lnTo>
                <a:lnTo>
                  <a:pt x="466" y="486"/>
                </a:lnTo>
                <a:lnTo>
                  <a:pt x="466" y="492"/>
                </a:lnTo>
                <a:lnTo>
                  <a:pt x="468" y="496"/>
                </a:lnTo>
                <a:lnTo>
                  <a:pt x="469" y="502"/>
                </a:lnTo>
                <a:lnTo>
                  <a:pt x="471" y="507"/>
                </a:lnTo>
                <a:lnTo>
                  <a:pt x="471" y="511"/>
                </a:lnTo>
                <a:lnTo>
                  <a:pt x="473" y="517"/>
                </a:lnTo>
                <a:lnTo>
                  <a:pt x="473" y="523"/>
                </a:lnTo>
                <a:lnTo>
                  <a:pt x="475" y="528"/>
                </a:lnTo>
                <a:lnTo>
                  <a:pt x="475" y="532"/>
                </a:lnTo>
                <a:lnTo>
                  <a:pt x="477" y="538"/>
                </a:lnTo>
                <a:lnTo>
                  <a:pt x="477" y="544"/>
                </a:lnTo>
                <a:lnTo>
                  <a:pt x="479" y="547"/>
                </a:lnTo>
                <a:lnTo>
                  <a:pt x="481" y="557"/>
                </a:lnTo>
                <a:lnTo>
                  <a:pt x="483" y="566"/>
                </a:lnTo>
                <a:lnTo>
                  <a:pt x="483" y="576"/>
                </a:lnTo>
                <a:lnTo>
                  <a:pt x="485" y="585"/>
                </a:lnTo>
                <a:lnTo>
                  <a:pt x="485" y="593"/>
                </a:lnTo>
                <a:lnTo>
                  <a:pt x="487" y="602"/>
                </a:lnTo>
                <a:lnTo>
                  <a:pt x="487" y="610"/>
                </a:lnTo>
                <a:lnTo>
                  <a:pt x="488" y="620"/>
                </a:lnTo>
                <a:lnTo>
                  <a:pt x="488" y="623"/>
                </a:lnTo>
                <a:lnTo>
                  <a:pt x="488" y="627"/>
                </a:lnTo>
                <a:lnTo>
                  <a:pt x="487" y="631"/>
                </a:lnTo>
                <a:lnTo>
                  <a:pt x="487" y="637"/>
                </a:lnTo>
                <a:lnTo>
                  <a:pt x="487" y="642"/>
                </a:lnTo>
                <a:lnTo>
                  <a:pt x="485" y="650"/>
                </a:lnTo>
                <a:lnTo>
                  <a:pt x="485" y="658"/>
                </a:lnTo>
                <a:lnTo>
                  <a:pt x="483" y="665"/>
                </a:lnTo>
                <a:lnTo>
                  <a:pt x="481" y="673"/>
                </a:lnTo>
                <a:lnTo>
                  <a:pt x="479" y="682"/>
                </a:lnTo>
                <a:lnTo>
                  <a:pt x="477" y="686"/>
                </a:lnTo>
                <a:lnTo>
                  <a:pt x="477" y="690"/>
                </a:lnTo>
                <a:lnTo>
                  <a:pt x="475" y="696"/>
                </a:lnTo>
                <a:lnTo>
                  <a:pt x="475" y="701"/>
                </a:lnTo>
                <a:lnTo>
                  <a:pt x="475" y="705"/>
                </a:lnTo>
                <a:lnTo>
                  <a:pt x="473" y="711"/>
                </a:lnTo>
                <a:lnTo>
                  <a:pt x="471" y="717"/>
                </a:lnTo>
                <a:lnTo>
                  <a:pt x="471" y="722"/>
                </a:lnTo>
                <a:lnTo>
                  <a:pt x="469" y="728"/>
                </a:lnTo>
                <a:lnTo>
                  <a:pt x="468" y="734"/>
                </a:lnTo>
                <a:lnTo>
                  <a:pt x="466" y="739"/>
                </a:lnTo>
                <a:lnTo>
                  <a:pt x="466" y="745"/>
                </a:lnTo>
                <a:lnTo>
                  <a:pt x="462" y="751"/>
                </a:lnTo>
                <a:lnTo>
                  <a:pt x="460" y="756"/>
                </a:lnTo>
                <a:lnTo>
                  <a:pt x="458" y="762"/>
                </a:lnTo>
                <a:lnTo>
                  <a:pt x="456" y="766"/>
                </a:lnTo>
                <a:lnTo>
                  <a:pt x="454" y="772"/>
                </a:lnTo>
                <a:lnTo>
                  <a:pt x="452" y="779"/>
                </a:lnTo>
                <a:lnTo>
                  <a:pt x="450" y="783"/>
                </a:lnTo>
                <a:lnTo>
                  <a:pt x="449" y="791"/>
                </a:lnTo>
                <a:lnTo>
                  <a:pt x="445" y="796"/>
                </a:lnTo>
                <a:lnTo>
                  <a:pt x="443" y="802"/>
                </a:lnTo>
                <a:lnTo>
                  <a:pt x="439" y="808"/>
                </a:lnTo>
                <a:lnTo>
                  <a:pt x="437" y="814"/>
                </a:lnTo>
                <a:lnTo>
                  <a:pt x="433" y="819"/>
                </a:lnTo>
                <a:lnTo>
                  <a:pt x="431" y="825"/>
                </a:lnTo>
                <a:lnTo>
                  <a:pt x="428" y="833"/>
                </a:lnTo>
                <a:lnTo>
                  <a:pt x="426" y="838"/>
                </a:lnTo>
                <a:lnTo>
                  <a:pt x="420" y="844"/>
                </a:lnTo>
                <a:lnTo>
                  <a:pt x="418" y="850"/>
                </a:lnTo>
                <a:lnTo>
                  <a:pt x="414" y="855"/>
                </a:lnTo>
                <a:lnTo>
                  <a:pt x="411" y="861"/>
                </a:lnTo>
                <a:lnTo>
                  <a:pt x="405" y="867"/>
                </a:lnTo>
                <a:lnTo>
                  <a:pt x="401" y="872"/>
                </a:lnTo>
                <a:lnTo>
                  <a:pt x="399" y="878"/>
                </a:lnTo>
                <a:lnTo>
                  <a:pt x="395" y="884"/>
                </a:lnTo>
                <a:lnTo>
                  <a:pt x="390" y="890"/>
                </a:lnTo>
                <a:lnTo>
                  <a:pt x="384" y="895"/>
                </a:lnTo>
                <a:lnTo>
                  <a:pt x="380" y="901"/>
                </a:lnTo>
                <a:lnTo>
                  <a:pt x="376" y="907"/>
                </a:lnTo>
                <a:lnTo>
                  <a:pt x="371" y="912"/>
                </a:lnTo>
                <a:lnTo>
                  <a:pt x="365" y="918"/>
                </a:lnTo>
                <a:lnTo>
                  <a:pt x="361" y="922"/>
                </a:lnTo>
                <a:lnTo>
                  <a:pt x="355" y="928"/>
                </a:lnTo>
                <a:lnTo>
                  <a:pt x="353" y="930"/>
                </a:lnTo>
                <a:lnTo>
                  <a:pt x="350" y="933"/>
                </a:lnTo>
                <a:lnTo>
                  <a:pt x="344" y="939"/>
                </a:lnTo>
                <a:lnTo>
                  <a:pt x="336" y="947"/>
                </a:lnTo>
                <a:lnTo>
                  <a:pt x="329" y="952"/>
                </a:lnTo>
                <a:lnTo>
                  <a:pt x="325" y="956"/>
                </a:lnTo>
                <a:lnTo>
                  <a:pt x="317" y="962"/>
                </a:lnTo>
                <a:lnTo>
                  <a:pt x="310" y="968"/>
                </a:lnTo>
                <a:lnTo>
                  <a:pt x="302" y="973"/>
                </a:lnTo>
                <a:lnTo>
                  <a:pt x="295" y="979"/>
                </a:lnTo>
                <a:lnTo>
                  <a:pt x="287" y="985"/>
                </a:lnTo>
                <a:lnTo>
                  <a:pt x="277" y="992"/>
                </a:lnTo>
                <a:lnTo>
                  <a:pt x="272" y="994"/>
                </a:lnTo>
                <a:lnTo>
                  <a:pt x="266" y="996"/>
                </a:lnTo>
                <a:lnTo>
                  <a:pt x="260" y="1000"/>
                </a:lnTo>
                <a:lnTo>
                  <a:pt x="255" y="1004"/>
                </a:lnTo>
                <a:lnTo>
                  <a:pt x="249" y="1006"/>
                </a:lnTo>
                <a:lnTo>
                  <a:pt x="243" y="1009"/>
                </a:lnTo>
                <a:lnTo>
                  <a:pt x="237" y="1011"/>
                </a:lnTo>
                <a:lnTo>
                  <a:pt x="232" y="1015"/>
                </a:lnTo>
                <a:lnTo>
                  <a:pt x="224" y="1017"/>
                </a:lnTo>
                <a:lnTo>
                  <a:pt x="218" y="1021"/>
                </a:lnTo>
                <a:lnTo>
                  <a:pt x="211" y="1023"/>
                </a:lnTo>
                <a:lnTo>
                  <a:pt x="205" y="1027"/>
                </a:lnTo>
                <a:lnTo>
                  <a:pt x="198" y="1028"/>
                </a:lnTo>
                <a:lnTo>
                  <a:pt x="192" y="1032"/>
                </a:lnTo>
                <a:lnTo>
                  <a:pt x="184" y="1034"/>
                </a:lnTo>
                <a:lnTo>
                  <a:pt x="179" y="1036"/>
                </a:lnTo>
                <a:lnTo>
                  <a:pt x="171" y="1038"/>
                </a:lnTo>
                <a:lnTo>
                  <a:pt x="161" y="1040"/>
                </a:lnTo>
                <a:lnTo>
                  <a:pt x="154" y="1042"/>
                </a:lnTo>
                <a:lnTo>
                  <a:pt x="146" y="1046"/>
                </a:lnTo>
                <a:lnTo>
                  <a:pt x="137" y="1047"/>
                </a:lnTo>
                <a:lnTo>
                  <a:pt x="129" y="1049"/>
                </a:lnTo>
                <a:lnTo>
                  <a:pt x="121" y="1051"/>
                </a:lnTo>
                <a:lnTo>
                  <a:pt x="114" y="1053"/>
                </a:lnTo>
                <a:lnTo>
                  <a:pt x="104" y="1055"/>
                </a:lnTo>
                <a:lnTo>
                  <a:pt x="95" y="1055"/>
                </a:lnTo>
                <a:lnTo>
                  <a:pt x="85" y="1055"/>
                </a:lnTo>
                <a:lnTo>
                  <a:pt x="78" y="1057"/>
                </a:lnTo>
                <a:lnTo>
                  <a:pt x="68" y="1059"/>
                </a:lnTo>
                <a:lnTo>
                  <a:pt x="59" y="1059"/>
                </a:lnTo>
                <a:lnTo>
                  <a:pt x="49" y="1061"/>
                </a:lnTo>
                <a:lnTo>
                  <a:pt x="40" y="1061"/>
                </a:lnTo>
                <a:lnTo>
                  <a:pt x="40" y="1061"/>
                </a:lnTo>
                <a:close/>
              </a:path>
            </a:pathLst>
          </a:custGeom>
          <a:solidFill>
            <a:srgbClr val="E6F2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5989638" y="757238"/>
            <a:ext cx="520700" cy="977900"/>
          </a:xfrm>
          <a:custGeom>
            <a:avLst/>
            <a:gdLst/>
            <a:ahLst/>
            <a:cxnLst>
              <a:cxn ang="0">
                <a:pos x="536" y="80"/>
              </a:cxn>
              <a:cxn ang="0">
                <a:pos x="264" y="196"/>
              </a:cxn>
              <a:cxn ang="0">
                <a:pos x="108" y="414"/>
              </a:cxn>
              <a:cxn ang="0">
                <a:pos x="0" y="563"/>
              </a:cxn>
              <a:cxn ang="0">
                <a:pos x="0" y="591"/>
              </a:cxn>
              <a:cxn ang="0">
                <a:pos x="0" y="623"/>
              </a:cxn>
              <a:cxn ang="0">
                <a:pos x="0" y="656"/>
              </a:cxn>
              <a:cxn ang="0">
                <a:pos x="108" y="808"/>
              </a:cxn>
              <a:cxn ang="0">
                <a:pos x="259" y="1025"/>
              </a:cxn>
              <a:cxn ang="0">
                <a:pos x="531" y="1154"/>
              </a:cxn>
              <a:cxn ang="0">
                <a:pos x="612" y="1061"/>
              </a:cxn>
              <a:cxn ang="0">
                <a:pos x="593" y="1059"/>
              </a:cxn>
              <a:cxn ang="0">
                <a:pos x="563" y="1055"/>
              </a:cxn>
              <a:cxn ang="0">
                <a:pos x="532" y="1049"/>
              </a:cxn>
              <a:cxn ang="0">
                <a:pos x="512" y="1046"/>
              </a:cxn>
              <a:cxn ang="0">
                <a:pos x="489" y="1038"/>
              </a:cxn>
              <a:cxn ang="0">
                <a:pos x="462" y="1030"/>
              </a:cxn>
              <a:cxn ang="0">
                <a:pos x="437" y="1021"/>
              </a:cxn>
              <a:cxn ang="0">
                <a:pos x="411" y="1009"/>
              </a:cxn>
              <a:cxn ang="0">
                <a:pos x="384" y="996"/>
              </a:cxn>
              <a:cxn ang="0">
                <a:pos x="359" y="979"/>
              </a:cxn>
              <a:cxn ang="0">
                <a:pos x="335" y="960"/>
              </a:cxn>
              <a:cxn ang="0">
                <a:pos x="312" y="939"/>
              </a:cxn>
              <a:cxn ang="0">
                <a:pos x="291" y="918"/>
              </a:cxn>
              <a:cxn ang="0">
                <a:pos x="264" y="890"/>
              </a:cxn>
              <a:cxn ang="0">
                <a:pos x="247" y="869"/>
              </a:cxn>
              <a:cxn ang="0">
                <a:pos x="234" y="850"/>
              </a:cxn>
              <a:cxn ang="0">
                <a:pos x="223" y="827"/>
              </a:cxn>
              <a:cxn ang="0">
                <a:pos x="211" y="806"/>
              </a:cxn>
              <a:cxn ang="0">
                <a:pos x="204" y="785"/>
              </a:cxn>
              <a:cxn ang="0">
                <a:pos x="196" y="764"/>
              </a:cxn>
              <a:cxn ang="0">
                <a:pos x="188" y="743"/>
              </a:cxn>
              <a:cxn ang="0">
                <a:pos x="183" y="722"/>
              </a:cxn>
              <a:cxn ang="0">
                <a:pos x="177" y="701"/>
              </a:cxn>
              <a:cxn ang="0">
                <a:pos x="173" y="671"/>
              </a:cxn>
              <a:cxn ang="0">
                <a:pos x="169" y="644"/>
              </a:cxn>
              <a:cxn ang="0">
                <a:pos x="169" y="610"/>
              </a:cxn>
              <a:cxn ang="0">
                <a:pos x="169" y="593"/>
              </a:cxn>
              <a:cxn ang="0">
                <a:pos x="171" y="564"/>
              </a:cxn>
              <a:cxn ang="0">
                <a:pos x="177" y="526"/>
              </a:cxn>
              <a:cxn ang="0">
                <a:pos x="183" y="505"/>
              </a:cxn>
              <a:cxn ang="0">
                <a:pos x="188" y="485"/>
              </a:cxn>
              <a:cxn ang="0">
                <a:pos x="196" y="462"/>
              </a:cxn>
              <a:cxn ang="0">
                <a:pos x="205" y="437"/>
              </a:cxn>
              <a:cxn ang="0">
                <a:pos x="215" y="414"/>
              </a:cxn>
              <a:cxn ang="0">
                <a:pos x="228" y="391"/>
              </a:cxn>
              <a:cxn ang="0">
                <a:pos x="242" y="367"/>
              </a:cxn>
              <a:cxn ang="0">
                <a:pos x="259" y="346"/>
              </a:cxn>
              <a:cxn ang="0">
                <a:pos x="278" y="323"/>
              </a:cxn>
              <a:cxn ang="0">
                <a:pos x="300" y="304"/>
              </a:cxn>
              <a:cxn ang="0">
                <a:pos x="320" y="283"/>
              </a:cxn>
              <a:cxn ang="0">
                <a:pos x="342" y="262"/>
              </a:cxn>
              <a:cxn ang="0">
                <a:pos x="367" y="245"/>
              </a:cxn>
              <a:cxn ang="0">
                <a:pos x="386" y="234"/>
              </a:cxn>
              <a:cxn ang="0">
                <a:pos x="409" y="220"/>
              </a:cxn>
              <a:cxn ang="0">
                <a:pos x="434" y="211"/>
              </a:cxn>
              <a:cxn ang="0">
                <a:pos x="460" y="199"/>
              </a:cxn>
              <a:cxn ang="0">
                <a:pos x="491" y="190"/>
              </a:cxn>
              <a:cxn ang="0">
                <a:pos x="523" y="180"/>
              </a:cxn>
              <a:cxn ang="0">
                <a:pos x="557" y="176"/>
              </a:cxn>
              <a:cxn ang="0">
                <a:pos x="595" y="173"/>
              </a:cxn>
            </a:cxnLst>
            <a:rect l="0" t="0" r="r" b="b"/>
            <a:pathLst>
              <a:path w="656" h="1230">
                <a:moveTo>
                  <a:pt x="616" y="173"/>
                </a:moveTo>
                <a:lnTo>
                  <a:pt x="612" y="0"/>
                </a:lnTo>
                <a:lnTo>
                  <a:pt x="557" y="2"/>
                </a:lnTo>
                <a:lnTo>
                  <a:pt x="536" y="80"/>
                </a:lnTo>
                <a:lnTo>
                  <a:pt x="420" y="110"/>
                </a:lnTo>
                <a:lnTo>
                  <a:pt x="346" y="59"/>
                </a:lnTo>
                <a:lnTo>
                  <a:pt x="261" y="108"/>
                </a:lnTo>
                <a:lnTo>
                  <a:pt x="264" y="196"/>
                </a:lnTo>
                <a:lnTo>
                  <a:pt x="204" y="262"/>
                </a:lnTo>
                <a:lnTo>
                  <a:pt x="116" y="249"/>
                </a:lnTo>
                <a:lnTo>
                  <a:pt x="55" y="344"/>
                </a:lnTo>
                <a:lnTo>
                  <a:pt x="108" y="414"/>
                </a:lnTo>
                <a:lnTo>
                  <a:pt x="74" y="536"/>
                </a:lnTo>
                <a:lnTo>
                  <a:pt x="0" y="549"/>
                </a:lnTo>
                <a:lnTo>
                  <a:pt x="0" y="555"/>
                </a:lnTo>
                <a:lnTo>
                  <a:pt x="0" y="563"/>
                </a:lnTo>
                <a:lnTo>
                  <a:pt x="0" y="570"/>
                </a:lnTo>
                <a:lnTo>
                  <a:pt x="0" y="578"/>
                </a:lnTo>
                <a:lnTo>
                  <a:pt x="0" y="585"/>
                </a:lnTo>
                <a:lnTo>
                  <a:pt x="0" y="591"/>
                </a:lnTo>
                <a:lnTo>
                  <a:pt x="0" y="601"/>
                </a:lnTo>
                <a:lnTo>
                  <a:pt x="0" y="608"/>
                </a:lnTo>
                <a:lnTo>
                  <a:pt x="0" y="616"/>
                </a:lnTo>
                <a:lnTo>
                  <a:pt x="0" y="623"/>
                </a:lnTo>
                <a:lnTo>
                  <a:pt x="0" y="631"/>
                </a:lnTo>
                <a:lnTo>
                  <a:pt x="0" y="639"/>
                </a:lnTo>
                <a:lnTo>
                  <a:pt x="0" y="646"/>
                </a:lnTo>
                <a:lnTo>
                  <a:pt x="0" y="656"/>
                </a:lnTo>
                <a:lnTo>
                  <a:pt x="0" y="663"/>
                </a:lnTo>
                <a:lnTo>
                  <a:pt x="0" y="671"/>
                </a:lnTo>
                <a:lnTo>
                  <a:pt x="76" y="694"/>
                </a:lnTo>
                <a:lnTo>
                  <a:pt x="108" y="808"/>
                </a:lnTo>
                <a:lnTo>
                  <a:pt x="55" y="882"/>
                </a:lnTo>
                <a:lnTo>
                  <a:pt x="107" y="966"/>
                </a:lnTo>
                <a:lnTo>
                  <a:pt x="194" y="962"/>
                </a:lnTo>
                <a:lnTo>
                  <a:pt x="259" y="1025"/>
                </a:lnTo>
                <a:lnTo>
                  <a:pt x="247" y="1110"/>
                </a:lnTo>
                <a:lnTo>
                  <a:pt x="342" y="1171"/>
                </a:lnTo>
                <a:lnTo>
                  <a:pt x="413" y="1120"/>
                </a:lnTo>
                <a:lnTo>
                  <a:pt x="531" y="1154"/>
                </a:lnTo>
                <a:lnTo>
                  <a:pt x="544" y="1228"/>
                </a:lnTo>
                <a:lnTo>
                  <a:pt x="618" y="1230"/>
                </a:lnTo>
                <a:lnTo>
                  <a:pt x="656" y="1152"/>
                </a:lnTo>
                <a:lnTo>
                  <a:pt x="612" y="1061"/>
                </a:lnTo>
                <a:lnTo>
                  <a:pt x="610" y="1061"/>
                </a:lnTo>
                <a:lnTo>
                  <a:pt x="603" y="1061"/>
                </a:lnTo>
                <a:lnTo>
                  <a:pt x="599" y="1059"/>
                </a:lnTo>
                <a:lnTo>
                  <a:pt x="593" y="1059"/>
                </a:lnTo>
                <a:lnTo>
                  <a:pt x="588" y="1059"/>
                </a:lnTo>
                <a:lnTo>
                  <a:pt x="580" y="1059"/>
                </a:lnTo>
                <a:lnTo>
                  <a:pt x="571" y="1057"/>
                </a:lnTo>
                <a:lnTo>
                  <a:pt x="563" y="1055"/>
                </a:lnTo>
                <a:lnTo>
                  <a:pt x="553" y="1053"/>
                </a:lnTo>
                <a:lnTo>
                  <a:pt x="544" y="1053"/>
                </a:lnTo>
                <a:lnTo>
                  <a:pt x="538" y="1051"/>
                </a:lnTo>
                <a:lnTo>
                  <a:pt x="532" y="1049"/>
                </a:lnTo>
                <a:lnTo>
                  <a:pt x="527" y="1049"/>
                </a:lnTo>
                <a:lnTo>
                  <a:pt x="523" y="1047"/>
                </a:lnTo>
                <a:lnTo>
                  <a:pt x="517" y="1046"/>
                </a:lnTo>
                <a:lnTo>
                  <a:pt x="512" y="1046"/>
                </a:lnTo>
                <a:lnTo>
                  <a:pt x="506" y="1044"/>
                </a:lnTo>
                <a:lnTo>
                  <a:pt x="500" y="1044"/>
                </a:lnTo>
                <a:lnTo>
                  <a:pt x="494" y="1040"/>
                </a:lnTo>
                <a:lnTo>
                  <a:pt x="489" y="1038"/>
                </a:lnTo>
                <a:lnTo>
                  <a:pt x="481" y="1036"/>
                </a:lnTo>
                <a:lnTo>
                  <a:pt x="475" y="1036"/>
                </a:lnTo>
                <a:lnTo>
                  <a:pt x="470" y="1032"/>
                </a:lnTo>
                <a:lnTo>
                  <a:pt x="462" y="1030"/>
                </a:lnTo>
                <a:lnTo>
                  <a:pt x="456" y="1028"/>
                </a:lnTo>
                <a:lnTo>
                  <a:pt x="451" y="1027"/>
                </a:lnTo>
                <a:lnTo>
                  <a:pt x="443" y="1023"/>
                </a:lnTo>
                <a:lnTo>
                  <a:pt x="437" y="1021"/>
                </a:lnTo>
                <a:lnTo>
                  <a:pt x="430" y="1017"/>
                </a:lnTo>
                <a:lnTo>
                  <a:pt x="424" y="1015"/>
                </a:lnTo>
                <a:lnTo>
                  <a:pt x="416" y="1011"/>
                </a:lnTo>
                <a:lnTo>
                  <a:pt x="411" y="1009"/>
                </a:lnTo>
                <a:lnTo>
                  <a:pt x="403" y="1006"/>
                </a:lnTo>
                <a:lnTo>
                  <a:pt x="397" y="1004"/>
                </a:lnTo>
                <a:lnTo>
                  <a:pt x="392" y="998"/>
                </a:lnTo>
                <a:lnTo>
                  <a:pt x="384" y="996"/>
                </a:lnTo>
                <a:lnTo>
                  <a:pt x="378" y="992"/>
                </a:lnTo>
                <a:lnTo>
                  <a:pt x="373" y="988"/>
                </a:lnTo>
                <a:lnTo>
                  <a:pt x="365" y="983"/>
                </a:lnTo>
                <a:lnTo>
                  <a:pt x="359" y="979"/>
                </a:lnTo>
                <a:lnTo>
                  <a:pt x="354" y="975"/>
                </a:lnTo>
                <a:lnTo>
                  <a:pt x="348" y="971"/>
                </a:lnTo>
                <a:lnTo>
                  <a:pt x="340" y="966"/>
                </a:lnTo>
                <a:lnTo>
                  <a:pt x="335" y="960"/>
                </a:lnTo>
                <a:lnTo>
                  <a:pt x="329" y="956"/>
                </a:lnTo>
                <a:lnTo>
                  <a:pt x="323" y="950"/>
                </a:lnTo>
                <a:lnTo>
                  <a:pt x="318" y="945"/>
                </a:lnTo>
                <a:lnTo>
                  <a:pt x="312" y="939"/>
                </a:lnTo>
                <a:lnTo>
                  <a:pt x="306" y="933"/>
                </a:lnTo>
                <a:lnTo>
                  <a:pt x="300" y="928"/>
                </a:lnTo>
                <a:lnTo>
                  <a:pt x="297" y="922"/>
                </a:lnTo>
                <a:lnTo>
                  <a:pt x="291" y="918"/>
                </a:lnTo>
                <a:lnTo>
                  <a:pt x="285" y="914"/>
                </a:lnTo>
                <a:lnTo>
                  <a:pt x="281" y="909"/>
                </a:lnTo>
                <a:lnTo>
                  <a:pt x="272" y="899"/>
                </a:lnTo>
                <a:lnTo>
                  <a:pt x="264" y="890"/>
                </a:lnTo>
                <a:lnTo>
                  <a:pt x="261" y="884"/>
                </a:lnTo>
                <a:lnTo>
                  <a:pt x="257" y="880"/>
                </a:lnTo>
                <a:lnTo>
                  <a:pt x="251" y="874"/>
                </a:lnTo>
                <a:lnTo>
                  <a:pt x="247" y="869"/>
                </a:lnTo>
                <a:lnTo>
                  <a:pt x="243" y="863"/>
                </a:lnTo>
                <a:lnTo>
                  <a:pt x="242" y="859"/>
                </a:lnTo>
                <a:lnTo>
                  <a:pt x="238" y="853"/>
                </a:lnTo>
                <a:lnTo>
                  <a:pt x="234" y="850"/>
                </a:lnTo>
                <a:lnTo>
                  <a:pt x="230" y="844"/>
                </a:lnTo>
                <a:lnTo>
                  <a:pt x="226" y="838"/>
                </a:lnTo>
                <a:lnTo>
                  <a:pt x="224" y="833"/>
                </a:lnTo>
                <a:lnTo>
                  <a:pt x="223" y="827"/>
                </a:lnTo>
                <a:lnTo>
                  <a:pt x="219" y="821"/>
                </a:lnTo>
                <a:lnTo>
                  <a:pt x="217" y="817"/>
                </a:lnTo>
                <a:lnTo>
                  <a:pt x="213" y="812"/>
                </a:lnTo>
                <a:lnTo>
                  <a:pt x="211" y="806"/>
                </a:lnTo>
                <a:lnTo>
                  <a:pt x="209" y="802"/>
                </a:lnTo>
                <a:lnTo>
                  <a:pt x="207" y="796"/>
                </a:lnTo>
                <a:lnTo>
                  <a:pt x="205" y="791"/>
                </a:lnTo>
                <a:lnTo>
                  <a:pt x="204" y="785"/>
                </a:lnTo>
                <a:lnTo>
                  <a:pt x="200" y="781"/>
                </a:lnTo>
                <a:lnTo>
                  <a:pt x="198" y="776"/>
                </a:lnTo>
                <a:lnTo>
                  <a:pt x="196" y="770"/>
                </a:lnTo>
                <a:lnTo>
                  <a:pt x="196" y="764"/>
                </a:lnTo>
                <a:lnTo>
                  <a:pt x="192" y="760"/>
                </a:lnTo>
                <a:lnTo>
                  <a:pt x="190" y="755"/>
                </a:lnTo>
                <a:lnTo>
                  <a:pt x="188" y="749"/>
                </a:lnTo>
                <a:lnTo>
                  <a:pt x="188" y="743"/>
                </a:lnTo>
                <a:lnTo>
                  <a:pt x="186" y="737"/>
                </a:lnTo>
                <a:lnTo>
                  <a:pt x="186" y="732"/>
                </a:lnTo>
                <a:lnTo>
                  <a:pt x="185" y="726"/>
                </a:lnTo>
                <a:lnTo>
                  <a:pt x="183" y="722"/>
                </a:lnTo>
                <a:lnTo>
                  <a:pt x="181" y="717"/>
                </a:lnTo>
                <a:lnTo>
                  <a:pt x="181" y="711"/>
                </a:lnTo>
                <a:lnTo>
                  <a:pt x="179" y="705"/>
                </a:lnTo>
                <a:lnTo>
                  <a:pt x="177" y="701"/>
                </a:lnTo>
                <a:lnTo>
                  <a:pt x="175" y="690"/>
                </a:lnTo>
                <a:lnTo>
                  <a:pt x="175" y="682"/>
                </a:lnTo>
                <a:lnTo>
                  <a:pt x="173" y="677"/>
                </a:lnTo>
                <a:lnTo>
                  <a:pt x="173" y="671"/>
                </a:lnTo>
                <a:lnTo>
                  <a:pt x="171" y="667"/>
                </a:lnTo>
                <a:lnTo>
                  <a:pt x="171" y="661"/>
                </a:lnTo>
                <a:lnTo>
                  <a:pt x="169" y="652"/>
                </a:lnTo>
                <a:lnTo>
                  <a:pt x="169" y="644"/>
                </a:lnTo>
                <a:lnTo>
                  <a:pt x="169" y="635"/>
                </a:lnTo>
                <a:lnTo>
                  <a:pt x="169" y="627"/>
                </a:lnTo>
                <a:lnTo>
                  <a:pt x="169" y="618"/>
                </a:lnTo>
                <a:lnTo>
                  <a:pt x="169" y="610"/>
                </a:lnTo>
                <a:lnTo>
                  <a:pt x="169" y="606"/>
                </a:lnTo>
                <a:lnTo>
                  <a:pt x="169" y="602"/>
                </a:lnTo>
                <a:lnTo>
                  <a:pt x="169" y="597"/>
                </a:lnTo>
                <a:lnTo>
                  <a:pt x="169" y="593"/>
                </a:lnTo>
                <a:lnTo>
                  <a:pt x="169" y="585"/>
                </a:lnTo>
                <a:lnTo>
                  <a:pt x="169" y="580"/>
                </a:lnTo>
                <a:lnTo>
                  <a:pt x="169" y="570"/>
                </a:lnTo>
                <a:lnTo>
                  <a:pt x="171" y="564"/>
                </a:lnTo>
                <a:lnTo>
                  <a:pt x="171" y="555"/>
                </a:lnTo>
                <a:lnTo>
                  <a:pt x="173" y="545"/>
                </a:lnTo>
                <a:lnTo>
                  <a:pt x="175" y="536"/>
                </a:lnTo>
                <a:lnTo>
                  <a:pt x="177" y="526"/>
                </a:lnTo>
                <a:lnTo>
                  <a:pt x="179" y="521"/>
                </a:lnTo>
                <a:lnTo>
                  <a:pt x="181" y="515"/>
                </a:lnTo>
                <a:lnTo>
                  <a:pt x="181" y="511"/>
                </a:lnTo>
                <a:lnTo>
                  <a:pt x="183" y="505"/>
                </a:lnTo>
                <a:lnTo>
                  <a:pt x="185" y="500"/>
                </a:lnTo>
                <a:lnTo>
                  <a:pt x="186" y="494"/>
                </a:lnTo>
                <a:lnTo>
                  <a:pt x="186" y="488"/>
                </a:lnTo>
                <a:lnTo>
                  <a:pt x="188" y="485"/>
                </a:lnTo>
                <a:lnTo>
                  <a:pt x="190" y="479"/>
                </a:lnTo>
                <a:lnTo>
                  <a:pt x="192" y="473"/>
                </a:lnTo>
                <a:lnTo>
                  <a:pt x="194" y="467"/>
                </a:lnTo>
                <a:lnTo>
                  <a:pt x="196" y="462"/>
                </a:lnTo>
                <a:lnTo>
                  <a:pt x="198" y="454"/>
                </a:lnTo>
                <a:lnTo>
                  <a:pt x="200" y="450"/>
                </a:lnTo>
                <a:lnTo>
                  <a:pt x="204" y="443"/>
                </a:lnTo>
                <a:lnTo>
                  <a:pt x="205" y="437"/>
                </a:lnTo>
                <a:lnTo>
                  <a:pt x="207" y="431"/>
                </a:lnTo>
                <a:lnTo>
                  <a:pt x="209" y="426"/>
                </a:lnTo>
                <a:lnTo>
                  <a:pt x="213" y="420"/>
                </a:lnTo>
                <a:lnTo>
                  <a:pt x="215" y="414"/>
                </a:lnTo>
                <a:lnTo>
                  <a:pt x="219" y="408"/>
                </a:lnTo>
                <a:lnTo>
                  <a:pt x="221" y="403"/>
                </a:lnTo>
                <a:lnTo>
                  <a:pt x="224" y="397"/>
                </a:lnTo>
                <a:lnTo>
                  <a:pt x="228" y="391"/>
                </a:lnTo>
                <a:lnTo>
                  <a:pt x="230" y="386"/>
                </a:lnTo>
                <a:lnTo>
                  <a:pt x="234" y="378"/>
                </a:lnTo>
                <a:lnTo>
                  <a:pt x="238" y="372"/>
                </a:lnTo>
                <a:lnTo>
                  <a:pt x="242" y="367"/>
                </a:lnTo>
                <a:lnTo>
                  <a:pt x="245" y="361"/>
                </a:lnTo>
                <a:lnTo>
                  <a:pt x="249" y="355"/>
                </a:lnTo>
                <a:lnTo>
                  <a:pt x="253" y="351"/>
                </a:lnTo>
                <a:lnTo>
                  <a:pt x="259" y="346"/>
                </a:lnTo>
                <a:lnTo>
                  <a:pt x="262" y="340"/>
                </a:lnTo>
                <a:lnTo>
                  <a:pt x="266" y="334"/>
                </a:lnTo>
                <a:lnTo>
                  <a:pt x="272" y="329"/>
                </a:lnTo>
                <a:lnTo>
                  <a:pt x="278" y="323"/>
                </a:lnTo>
                <a:lnTo>
                  <a:pt x="281" y="317"/>
                </a:lnTo>
                <a:lnTo>
                  <a:pt x="287" y="313"/>
                </a:lnTo>
                <a:lnTo>
                  <a:pt x="293" y="308"/>
                </a:lnTo>
                <a:lnTo>
                  <a:pt x="300" y="304"/>
                </a:lnTo>
                <a:lnTo>
                  <a:pt x="300" y="302"/>
                </a:lnTo>
                <a:lnTo>
                  <a:pt x="304" y="298"/>
                </a:lnTo>
                <a:lnTo>
                  <a:pt x="310" y="291"/>
                </a:lnTo>
                <a:lnTo>
                  <a:pt x="320" y="283"/>
                </a:lnTo>
                <a:lnTo>
                  <a:pt x="323" y="277"/>
                </a:lnTo>
                <a:lnTo>
                  <a:pt x="329" y="273"/>
                </a:lnTo>
                <a:lnTo>
                  <a:pt x="335" y="268"/>
                </a:lnTo>
                <a:lnTo>
                  <a:pt x="342" y="262"/>
                </a:lnTo>
                <a:lnTo>
                  <a:pt x="350" y="256"/>
                </a:lnTo>
                <a:lnTo>
                  <a:pt x="358" y="251"/>
                </a:lnTo>
                <a:lnTo>
                  <a:pt x="361" y="249"/>
                </a:lnTo>
                <a:lnTo>
                  <a:pt x="367" y="245"/>
                </a:lnTo>
                <a:lnTo>
                  <a:pt x="373" y="243"/>
                </a:lnTo>
                <a:lnTo>
                  <a:pt x="377" y="239"/>
                </a:lnTo>
                <a:lnTo>
                  <a:pt x="382" y="237"/>
                </a:lnTo>
                <a:lnTo>
                  <a:pt x="386" y="234"/>
                </a:lnTo>
                <a:lnTo>
                  <a:pt x="392" y="230"/>
                </a:lnTo>
                <a:lnTo>
                  <a:pt x="397" y="228"/>
                </a:lnTo>
                <a:lnTo>
                  <a:pt x="403" y="224"/>
                </a:lnTo>
                <a:lnTo>
                  <a:pt x="409" y="220"/>
                </a:lnTo>
                <a:lnTo>
                  <a:pt x="415" y="218"/>
                </a:lnTo>
                <a:lnTo>
                  <a:pt x="420" y="216"/>
                </a:lnTo>
                <a:lnTo>
                  <a:pt x="426" y="213"/>
                </a:lnTo>
                <a:lnTo>
                  <a:pt x="434" y="211"/>
                </a:lnTo>
                <a:lnTo>
                  <a:pt x="439" y="207"/>
                </a:lnTo>
                <a:lnTo>
                  <a:pt x="447" y="205"/>
                </a:lnTo>
                <a:lnTo>
                  <a:pt x="453" y="201"/>
                </a:lnTo>
                <a:lnTo>
                  <a:pt x="460" y="199"/>
                </a:lnTo>
                <a:lnTo>
                  <a:pt x="468" y="197"/>
                </a:lnTo>
                <a:lnTo>
                  <a:pt x="475" y="196"/>
                </a:lnTo>
                <a:lnTo>
                  <a:pt x="483" y="192"/>
                </a:lnTo>
                <a:lnTo>
                  <a:pt x="491" y="190"/>
                </a:lnTo>
                <a:lnTo>
                  <a:pt x="498" y="188"/>
                </a:lnTo>
                <a:lnTo>
                  <a:pt x="506" y="186"/>
                </a:lnTo>
                <a:lnTo>
                  <a:pt x="513" y="182"/>
                </a:lnTo>
                <a:lnTo>
                  <a:pt x="523" y="180"/>
                </a:lnTo>
                <a:lnTo>
                  <a:pt x="531" y="178"/>
                </a:lnTo>
                <a:lnTo>
                  <a:pt x="540" y="178"/>
                </a:lnTo>
                <a:lnTo>
                  <a:pt x="548" y="176"/>
                </a:lnTo>
                <a:lnTo>
                  <a:pt x="557" y="176"/>
                </a:lnTo>
                <a:lnTo>
                  <a:pt x="565" y="175"/>
                </a:lnTo>
                <a:lnTo>
                  <a:pt x="576" y="175"/>
                </a:lnTo>
                <a:lnTo>
                  <a:pt x="584" y="173"/>
                </a:lnTo>
                <a:lnTo>
                  <a:pt x="595" y="173"/>
                </a:lnTo>
                <a:lnTo>
                  <a:pt x="605" y="173"/>
                </a:lnTo>
                <a:lnTo>
                  <a:pt x="616" y="173"/>
                </a:lnTo>
                <a:lnTo>
                  <a:pt x="616" y="173"/>
                </a:lnTo>
                <a:close/>
              </a:path>
            </a:pathLst>
          </a:custGeom>
          <a:solidFill>
            <a:srgbClr val="E6F2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6638925" y="88900"/>
            <a:ext cx="531812" cy="96838"/>
          </a:xfrm>
          <a:custGeom>
            <a:avLst/>
            <a:gdLst/>
            <a:ahLst/>
            <a:cxnLst>
              <a:cxn ang="0">
                <a:pos x="549" y="21"/>
              </a:cxn>
              <a:cxn ang="0">
                <a:pos x="669" y="110"/>
              </a:cxn>
              <a:cxn ang="0">
                <a:pos x="0" y="122"/>
              </a:cxn>
              <a:cxn ang="0">
                <a:pos x="11" y="112"/>
              </a:cxn>
              <a:cxn ang="0">
                <a:pos x="21" y="105"/>
              </a:cxn>
              <a:cxn ang="0">
                <a:pos x="34" y="97"/>
              </a:cxn>
              <a:cxn ang="0">
                <a:pos x="45" y="91"/>
              </a:cxn>
              <a:cxn ang="0">
                <a:pos x="55" y="84"/>
              </a:cxn>
              <a:cxn ang="0">
                <a:pos x="68" y="78"/>
              </a:cxn>
              <a:cxn ang="0">
                <a:pos x="80" y="72"/>
              </a:cxn>
              <a:cxn ang="0">
                <a:pos x="91" y="67"/>
              </a:cxn>
              <a:cxn ang="0">
                <a:pos x="102" y="61"/>
              </a:cxn>
              <a:cxn ang="0">
                <a:pos x="116" y="55"/>
              </a:cxn>
              <a:cxn ang="0">
                <a:pos x="127" y="52"/>
              </a:cxn>
              <a:cxn ang="0">
                <a:pos x="139" y="48"/>
              </a:cxn>
              <a:cxn ang="0">
                <a:pos x="150" y="42"/>
              </a:cxn>
              <a:cxn ang="0">
                <a:pos x="163" y="38"/>
              </a:cxn>
              <a:cxn ang="0">
                <a:pos x="175" y="34"/>
              </a:cxn>
              <a:cxn ang="0">
                <a:pos x="186" y="33"/>
              </a:cxn>
              <a:cxn ang="0">
                <a:pos x="197" y="29"/>
              </a:cxn>
              <a:cxn ang="0">
                <a:pos x="209" y="25"/>
              </a:cxn>
              <a:cxn ang="0">
                <a:pos x="222" y="23"/>
              </a:cxn>
              <a:cxn ang="0">
                <a:pos x="234" y="19"/>
              </a:cxn>
              <a:cxn ang="0">
                <a:pos x="243" y="17"/>
              </a:cxn>
              <a:cxn ang="0">
                <a:pos x="256" y="14"/>
              </a:cxn>
              <a:cxn ang="0">
                <a:pos x="268" y="12"/>
              </a:cxn>
              <a:cxn ang="0">
                <a:pos x="279" y="12"/>
              </a:cxn>
              <a:cxn ang="0">
                <a:pos x="291" y="10"/>
              </a:cxn>
              <a:cxn ang="0">
                <a:pos x="300" y="8"/>
              </a:cxn>
              <a:cxn ang="0">
                <a:pos x="312" y="6"/>
              </a:cxn>
              <a:cxn ang="0">
                <a:pos x="323" y="6"/>
              </a:cxn>
              <a:cxn ang="0">
                <a:pos x="332" y="4"/>
              </a:cxn>
              <a:cxn ang="0">
                <a:pos x="344" y="2"/>
              </a:cxn>
              <a:cxn ang="0">
                <a:pos x="353" y="2"/>
              </a:cxn>
              <a:cxn ang="0">
                <a:pos x="365" y="2"/>
              </a:cxn>
              <a:cxn ang="0">
                <a:pos x="374" y="2"/>
              </a:cxn>
              <a:cxn ang="0">
                <a:pos x="382" y="0"/>
              </a:cxn>
              <a:cxn ang="0">
                <a:pos x="391" y="0"/>
              </a:cxn>
              <a:cxn ang="0">
                <a:pos x="401" y="0"/>
              </a:cxn>
              <a:cxn ang="0">
                <a:pos x="410" y="0"/>
              </a:cxn>
              <a:cxn ang="0">
                <a:pos x="420" y="0"/>
              </a:cxn>
              <a:cxn ang="0">
                <a:pos x="428" y="0"/>
              </a:cxn>
              <a:cxn ang="0">
                <a:pos x="437" y="2"/>
              </a:cxn>
              <a:cxn ang="0">
                <a:pos x="445" y="2"/>
              </a:cxn>
              <a:cxn ang="0">
                <a:pos x="452" y="2"/>
              </a:cxn>
              <a:cxn ang="0">
                <a:pos x="460" y="2"/>
              </a:cxn>
              <a:cxn ang="0">
                <a:pos x="467" y="4"/>
              </a:cxn>
              <a:cxn ang="0">
                <a:pos x="473" y="4"/>
              </a:cxn>
              <a:cxn ang="0">
                <a:pos x="481" y="4"/>
              </a:cxn>
              <a:cxn ang="0">
                <a:pos x="488" y="6"/>
              </a:cxn>
              <a:cxn ang="0">
                <a:pos x="494" y="6"/>
              </a:cxn>
              <a:cxn ang="0">
                <a:pos x="500" y="6"/>
              </a:cxn>
              <a:cxn ang="0">
                <a:pos x="505" y="8"/>
              </a:cxn>
              <a:cxn ang="0">
                <a:pos x="511" y="8"/>
              </a:cxn>
              <a:cxn ang="0">
                <a:pos x="517" y="10"/>
              </a:cxn>
              <a:cxn ang="0">
                <a:pos x="526" y="10"/>
              </a:cxn>
              <a:cxn ang="0">
                <a:pos x="534" y="14"/>
              </a:cxn>
              <a:cxn ang="0">
                <a:pos x="540" y="15"/>
              </a:cxn>
              <a:cxn ang="0">
                <a:pos x="545" y="17"/>
              </a:cxn>
              <a:cxn ang="0">
                <a:pos x="547" y="19"/>
              </a:cxn>
              <a:cxn ang="0">
                <a:pos x="549" y="21"/>
              </a:cxn>
              <a:cxn ang="0">
                <a:pos x="549" y="21"/>
              </a:cxn>
            </a:cxnLst>
            <a:rect l="0" t="0" r="r" b="b"/>
            <a:pathLst>
              <a:path w="669" h="122">
                <a:moveTo>
                  <a:pt x="549" y="21"/>
                </a:moveTo>
                <a:lnTo>
                  <a:pt x="669" y="110"/>
                </a:lnTo>
                <a:lnTo>
                  <a:pt x="0" y="122"/>
                </a:lnTo>
                <a:lnTo>
                  <a:pt x="11" y="112"/>
                </a:lnTo>
                <a:lnTo>
                  <a:pt x="21" y="105"/>
                </a:lnTo>
                <a:lnTo>
                  <a:pt x="34" y="97"/>
                </a:lnTo>
                <a:lnTo>
                  <a:pt x="45" y="91"/>
                </a:lnTo>
                <a:lnTo>
                  <a:pt x="55" y="84"/>
                </a:lnTo>
                <a:lnTo>
                  <a:pt x="68" y="78"/>
                </a:lnTo>
                <a:lnTo>
                  <a:pt x="80" y="72"/>
                </a:lnTo>
                <a:lnTo>
                  <a:pt x="91" y="67"/>
                </a:lnTo>
                <a:lnTo>
                  <a:pt x="102" y="61"/>
                </a:lnTo>
                <a:lnTo>
                  <a:pt x="116" y="55"/>
                </a:lnTo>
                <a:lnTo>
                  <a:pt x="127" y="52"/>
                </a:lnTo>
                <a:lnTo>
                  <a:pt x="139" y="48"/>
                </a:lnTo>
                <a:lnTo>
                  <a:pt x="150" y="42"/>
                </a:lnTo>
                <a:lnTo>
                  <a:pt x="163" y="38"/>
                </a:lnTo>
                <a:lnTo>
                  <a:pt x="175" y="34"/>
                </a:lnTo>
                <a:lnTo>
                  <a:pt x="186" y="33"/>
                </a:lnTo>
                <a:lnTo>
                  <a:pt x="197" y="29"/>
                </a:lnTo>
                <a:lnTo>
                  <a:pt x="209" y="25"/>
                </a:lnTo>
                <a:lnTo>
                  <a:pt x="222" y="23"/>
                </a:lnTo>
                <a:lnTo>
                  <a:pt x="234" y="19"/>
                </a:lnTo>
                <a:lnTo>
                  <a:pt x="243" y="17"/>
                </a:lnTo>
                <a:lnTo>
                  <a:pt x="256" y="14"/>
                </a:lnTo>
                <a:lnTo>
                  <a:pt x="268" y="12"/>
                </a:lnTo>
                <a:lnTo>
                  <a:pt x="279" y="12"/>
                </a:lnTo>
                <a:lnTo>
                  <a:pt x="291" y="10"/>
                </a:lnTo>
                <a:lnTo>
                  <a:pt x="300" y="8"/>
                </a:lnTo>
                <a:lnTo>
                  <a:pt x="312" y="6"/>
                </a:lnTo>
                <a:lnTo>
                  <a:pt x="323" y="6"/>
                </a:lnTo>
                <a:lnTo>
                  <a:pt x="332" y="4"/>
                </a:lnTo>
                <a:lnTo>
                  <a:pt x="344" y="2"/>
                </a:lnTo>
                <a:lnTo>
                  <a:pt x="353" y="2"/>
                </a:lnTo>
                <a:lnTo>
                  <a:pt x="365" y="2"/>
                </a:lnTo>
                <a:lnTo>
                  <a:pt x="374" y="2"/>
                </a:lnTo>
                <a:lnTo>
                  <a:pt x="382" y="0"/>
                </a:lnTo>
                <a:lnTo>
                  <a:pt x="391" y="0"/>
                </a:lnTo>
                <a:lnTo>
                  <a:pt x="401" y="0"/>
                </a:lnTo>
                <a:lnTo>
                  <a:pt x="410" y="0"/>
                </a:lnTo>
                <a:lnTo>
                  <a:pt x="420" y="0"/>
                </a:lnTo>
                <a:lnTo>
                  <a:pt x="428" y="0"/>
                </a:lnTo>
                <a:lnTo>
                  <a:pt x="437" y="2"/>
                </a:lnTo>
                <a:lnTo>
                  <a:pt x="445" y="2"/>
                </a:lnTo>
                <a:lnTo>
                  <a:pt x="452" y="2"/>
                </a:lnTo>
                <a:lnTo>
                  <a:pt x="460" y="2"/>
                </a:lnTo>
                <a:lnTo>
                  <a:pt x="467" y="4"/>
                </a:lnTo>
                <a:lnTo>
                  <a:pt x="473" y="4"/>
                </a:lnTo>
                <a:lnTo>
                  <a:pt x="481" y="4"/>
                </a:lnTo>
                <a:lnTo>
                  <a:pt x="488" y="6"/>
                </a:lnTo>
                <a:lnTo>
                  <a:pt x="494" y="6"/>
                </a:lnTo>
                <a:lnTo>
                  <a:pt x="500" y="6"/>
                </a:lnTo>
                <a:lnTo>
                  <a:pt x="505" y="8"/>
                </a:lnTo>
                <a:lnTo>
                  <a:pt x="511" y="8"/>
                </a:lnTo>
                <a:lnTo>
                  <a:pt x="517" y="10"/>
                </a:lnTo>
                <a:lnTo>
                  <a:pt x="526" y="10"/>
                </a:lnTo>
                <a:lnTo>
                  <a:pt x="534" y="14"/>
                </a:lnTo>
                <a:lnTo>
                  <a:pt x="540" y="15"/>
                </a:lnTo>
                <a:lnTo>
                  <a:pt x="545" y="17"/>
                </a:lnTo>
                <a:lnTo>
                  <a:pt x="547" y="19"/>
                </a:lnTo>
                <a:lnTo>
                  <a:pt x="549" y="21"/>
                </a:lnTo>
                <a:lnTo>
                  <a:pt x="549" y="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7494588" y="1901825"/>
            <a:ext cx="508000" cy="106363"/>
          </a:xfrm>
          <a:custGeom>
            <a:avLst/>
            <a:gdLst/>
            <a:ahLst/>
            <a:cxnLst>
              <a:cxn ang="0">
                <a:pos x="551" y="126"/>
              </a:cxn>
              <a:cxn ang="0">
                <a:pos x="9" y="124"/>
              </a:cxn>
              <a:cxn ang="0">
                <a:pos x="32" y="108"/>
              </a:cxn>
              <a:cxn ang="0">
                <a:pos x="57" y="95"/>
              </a:cxn>
              <a:cxn ang="0">
                <a:pos x="82" y="84"/>
              </a:cxn>
              <a:cxn ang="0">
                <a:pos x="108" y="72"/>
              </a:cxn>
              <a:cxn ang="0">
                <a:pos x="133" y="61"/>
              </a:cxn>
              <a:cxn ang="0">
                <a:pos x="160" y="51"/>
              </a:cxn>
              <a:cxn ang="0">
                <a:pos x="188" y="44"/>
              </a:cxn>
              <a:cxn ang="0">
                <a:pos x="213" y="36"/>
              </a:cxn>
              <a:cxn ang="0">
                <a:pos x="239" y="29"/>
              </a:cxn>
              <a:cxn ang="0">
                <a:pos x="266" y="23"/>
              </a:cxn>
              <a:cxn ang="0">
                <a:pos x="293" y="19"/>
              </a:cxn>
              <a:cxn ang="0">
                <a:pos x="319" y="13"/>
              </a:cxn>
              <a:cxn ang="0">
                <a:pos x="344" y="10"/>
              </a:cxn>
              <a:cxn ang="0">
                <a:pos x="371" y="6"/>
              </a:cxn>
              <a:cxn ang="0">
                <a:pos x="395" y="4"/>
              </a:cxn>
              <a:cxn ang="0">
                <a:pos x="418" y="2"/>
              </a:cxn>
              <a:cxn ang="0">
                <a:pos x="443" y="0"/>
              </a:cxn>
              <a:cxn ang="0">
                <a:pos x="466" y="0"/>
              </a:cxn>
              <a:cxn ang="0">
                <a:pos x="487" y="0"/>
              </a:cxn>
              <a:cxn ang="0">
                <a:pos x="508" y="0"/>
              </a:cxn>
              <a:cxn ang="0">
                <a:pos x="527" y="0"/>
              </a:cxn>
              <a:cxn ang="0">
                <a:pos x="544" y="0"/>
              </a:cxn>
              <a:cxn ang="0">
                <a:pos x="561" y="0"/>
              </a:cxn>
              <a:cxn ang="0">
                <a:pos x="576" y="2"/>
              </a:cxn>
              <a:cxn ang="0">
                <a:pos x="589" y="2"/>
              </a:cxn>
              <a:cxn ang="0">
                <a:pos x="603" y="2"/>
              </a:cxn>
              <a:cxn ang="0">
                <a:pos x="614" y="4"/>
              </a:cxn>
              <a:cxn ang="0">
                <a:pos x="627" y="6"/>
              </a:cxn>
              <a:cxn ang="0">
                <a:pos x="637" y="10"/>
              </a:cxn>
              <a:cxn ang="0">
                <a:pos x="641" y="12"/>
              </a:cxn>
            </a:cxnLst>
            <a:rect l="0" t="0" r="r" b="b"/>
            <a:pathLst>
              <a:path w="641" h="133">
                <a:moveTo>
                  <a:pt x="641" y="12"/>
                </a:moveTo>
                <a:lnTo>
                  <a:pt x="551" y="126"/>
                </a:lnTo>
                <a:lnTo>
                  <a:pt x="0" y="133"/>
                </a:lnTo>
                <a:lnTo>
                  <a:pt x="9" y="124"/>
                </a:lnTo>
                <a:lnTo>
                  <a:pt x="21" y="116"/>
                </a:lnTo>
                <a:lnTo>
                  <a:pt x="32" y="108"/>
                </a:lnTo>
                <a:lnTo>
                  <a:pt x="45" y="103"/>
                </a:lnTo>
                <a:lnTo>
                  <a:pt x="57" y="95"/>
                </a:lnTo>
                <a:lnTo>
                  <a:pt x="70" y="89"/>
                </a:lnTo>
                <a:lnTo>
                  <a:pt x="82" y="84"/>
                </a:lnTo>
                <a:lnTo>
                  <a:pt x="95" y="78"/>
                </a:lnTo>
                <a:lnTo>
                  <a:pt x="108" y="72"/>
                </a:lnTo>
                <a:lnTo>
                  <a:pt x="122" y="67"/>
                </a:lnTo>
                <a:lnTo>
                  <a:pt x="133" y="61"/>
                </a:lnTo>
                <a:lnTo>
                  <a:pt x="148" y="57"/>
                </a:lnTo>
                <a:lnTo>
                  <a:pt x="160" y="51"/>
                </a:lnTo>
                <a:lnTo>
                  <a:pt x="173" y="48"/>
                </a:lnTo>
                <a:lnTo>
                  <a:pt x="188" y="44"/>
                </a:lnTo>
                <a:lnTo>
                  <a:pt x="201" y="40"/>
                </a:lnTo>
                <a:lnTo>
                  <a:pt x="213" y="36"/>
                </a:lnTo>
                <a:lnTo>
                  <a:pt x="226" y="32"/>
                </a:lnTo>
                <a:lnTo>
                  <a:pt x="239" y="29"/>
                </a:lnTo>
                <a:lnTo>
                  <a:pt x="253" y="27"/>
                </a:lnTo>
                <a:lnTo>
                  <a:pt x="266" y="23"/>
                </a:lnTo>
                <a:lnTo>
                  <a:pt x="279" y="21"/>
                </a:lnTo>
                <a:lnTo>
                  <a:pt x="293" y="19"/>
                </a:lnTo>
                <a:lnTo>
                  <a:pt x="306" y="17"/>
                </a:lnTo>
                <a:lnTo>
                  <a:pt x="319" y="13"/>
                </a:lnTo>
                <a:lnTo>
                  <a:pt x="333" y="12"/>
                </a:lnTo>
                <a:lnTo>
                  <a:pt x="344" y="10"/>
                </a:lnTo>
                <a:lnTo>
                  <a:pt x="357" y="8"/>
                </a:lnTo>
                <a:lnTo>
                  <a:pt x="371" y="6"/>
                </a:lnTo>
                <a:lnTo>
                  <a:pt x="382" y="6"/>
                </a:lnTo>
                <a:lnTo>
                  <a:pt x="395" y="4"/>
                </a:lnTo>
                <a:lnTo>
                  <a:pt x="409" y="4"/>
                </a:lnTo>
                <a:lnTo>
                  <a:pt x="418" y="2"/>
                </a:lnTo>
                <a:lnTo>
                  <a:pt x="431" y="2"/>
                </a:lnTo>
                <a:lnTo>
                  <a:pt x="443" y="0"/>
                </a:lnTo>
                <a:lnTo>
                  <a:pt x="454" y="0"/>
                </a:lnTo>
                <a:lnTo>
                  <a:pt x="466" y="0"/>
                </a:lnTo>
                <a:lnTo>
                  <a:pt x="475" y="0"/>
                </a:lnTo>
                <a:lnTo>
                  <a:pt x="487" y="0"/>
                </a:lnTo>
                <a:lnTo>
                  <a:pt x="498" y="0"/>
                </a:lnTo>
                <a:lnTo>
                  <a:pt x="508" y="0"/>
                </a:lnTo>
                <a:lnTo>
                  <a:pt x="517" y="0"/>
                </a:lnTo>
                <a:lnTo>
                  <a:pt x="527" y="0"/>
                </a:lnTo>
                <a:lnTo>
                  <a:pt x="536" y="0"/>
                </a:lnTo>
                <a:lnTo>
                  <a:pt x="544" y="0"/>
                </a:lnTo>
                <a:lnTo>
                  <a:pt x="553" y="0"/>
                </a:lnTo>
                <a:lnTo>
                  <a:pt x="561" y="0"/>
                </a:lnTo>
                <a:lnTo>
                  <a:pt x="570" y="2"/>
                </a:lnTo>
                <a:lnTo>
                  <a:pt x="576" y="2"/>
                </a:lnTo>
                <a:lnTo>
                  <a:pt x="584" y="2"/>
                </a:lnTo>
                <a:lnTo>
                  <a:pt x="589" y="2"/>
                </a:lnTo>
                <a:lnTo>
                  <a:pt x="597" y="2"/>
                </a:lnTo>
                <a:lnTo>
                  <a:pt x="603" y="2"/>
                </a:lnTo>
                <a:lnTo>
                  <a:pt x="608" y="4"/>
                </a:lnTo>
                <a:lnTo>
                  <a:pt x="614" y="4"/>
                </a:lnTo>
                <a:lnTo>
                  <a:pt x="620" y="6"/>
                </a:lnTo>
                <a:lnTo>
                  <a:pt x="627" y="6"/>
                </a:lnTo>
                <a:lnTo>
                  <a:pt x="633" y="8"/>
                </a:lnTo>
                <a:lnTo>
                  <a:pt x="637" y="10"/>
                </a:lnTo>
                <a:lnTo>
                  <a:pt x="641" y="12"/>
                </a:lnTo>
                <a:lnTo>
                  <a:pt x="641" y="1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6437313" y="758825"/>
            <a:ext cx="519112" cy="930275"/>
          </a:xfrm>
          <a:custGeom>
            <a:avLst/>
            <a:gdLst/>
            <a:ahLst/>
            <a:cxnLst>
              <a:cxn ang="0">
                <a:pos x="395" y="1122"/>
              </a:cxn>
              <a:cxn ang="0">
                <a:pos x="599" y="884"/>
              </a:cxn>
              <a:cxn ang="0">
                <a:pos x="654" y="675"/>
              </a:cxn>
              <a:cxn ang="0">
                <a:pos x="654" y="644"/>
              </a:cxn>
              <a:cxn ang="0">
                <a:pos x="654" y="612"/>
              </a:cxn>
              <a:cxn ang="0">
                <a:pos x="654" y="581"/>
              </a:cxn>
              <a:cxn ang="0">
                <a:pos x="580" y="538"/>
              </a:cxn>
              <a:cxn ang="0">
                <a:pos x="460" y="268"/>
              </a:cxn>
              <a:cxn ang="0">
                <a:pos x="241" y="110"/>
              </a:cxn>
              <a:cxn ang="0">
                <a:pos x="0" y="78"/>
              </a:cxn>
              <a:cxn ang="0">
                <a:pos x="53" y="171"/>
              </a:cxn>
              <a:cxn ang="0">
                <a:pos x="80" y="173"/>
              </a:cxn>
              <a:cxn ang="0">
                <a:pos x="104" y="174"/>
              </a:cxn>
              <a:cxn ang="0">
                <a:pos x="125" y="178"/>
              </a:cxn>
              <a:cxn ang="0">
                <a:pos x="148" y="184"/>
              </a:cxn>
              <a:cxn ang="0">
                <a:pos x="171" y="190"/>
              </a:cxn>
              <a:cxn ang="0">
                <a:pos x="196" y="197"/>
              </a:cxn>
              <a:cxn ang="0">
                <a:pos x="222" y="209"/>
              </a:cxn>
              <a:cxn ang="0">
                <a:pos x="249" y="220"/>
              </a:cxn>
              <a:cxn ang="0">
                <a:pos x="274" y="235"/>
              </a:cxn>
              <a:cxn ang="0">
                <a:pos x="298" y="252"/>
              </a:cxn>
              <a:cxn ang="0">
                <a:pos x="323" y="271"/>
              </a:cxn>
              <a:cxn ang="0">
                <a:pos x="348" y="294"/>
              </a:cxn>
              <a:cxn ang="0">
                <a:pos x="376" y="323"/>
              </a:cxn>
              <a:cxn ang="0">
                <a:pos x="397" y="348"/>
              </a:cxn>
              <a:cxn ang="0">
                <a:pos x="414" y="374"/>
              </a:cxn>
              <a:cxn ang="0">
                <a:pos x="428" y="393"/>
              </a:cxn>
              <a:cxn ang="0">
                <a:pos x="437" y="416"/>
              </a:cxn>
              <a:cxn ang="0">
                <a:pos x="447" y="437"/>
              </a:cxn>
              <a:cxn ang="0">
                <a:pos x="456" y="458"/>
              </a:cxn>
              <a:cxn ang="0">
                <a:pos x="464" y="479"/>
              </a:cxn>
              <a:cxn ang="0">
                <a:pos x="469" y="500"/>
              </a:cxn>
              <a:cxn ang="0">
                <a:pos x="473" y="521"/>
              </a:cxn>
              <a:cxn ang="0">
                <a:pos x="477" y="542"/>
              </a:cxn>
              <a:cxn ang="0">
                <a:pos x="483" y="574"/>
              </a:cxn>
              <a:cxn ang="0">
                <a:pos x="487" y="608"/>
              </a:cxn>
              <a:cxn ang="0">
                <a:pos x="487" y="629"/>
              </a:cxn>
              <a:cxn ang="0">
                <a:pos x="485" y="656"/>
              </a:cxn>
              <a:cxn ang="0">
                <a:pos x="477" y="684"/>
              </a:cxn>
              <a:cxn ang="0">
                <a:pos x="475" y="703"/>
              </a:cxn>
              <a:cxn ang="0">
                <a:pos x="469" y="726"/>
              </a:cxn>
              <a:cxn ang="0">
                <a:pos x="462" y="749"/>
              </a:cxn>
              <a:cxn ang="0">
                <a:pos x="454" y="770"/>
              </a:cxn>
              <a:cxn ang="0">
                <a:pos x="445" y="794"/>
              </a:cxn>
              <a:cxn ang="0">
                <a:pos x="433" y="817"/>
              </a:cxn>
              <a:cxn ang="0">
                <a:pos x="420" y="842"/>
              </a:cxn>
              <a:cxn ang="0">
                <a:pos x="405" y="865"/>
              </a:cxn>
              <a:cxn ang="0">
                <a:pos x="390" y="888"/>
              </a:cxn>
              <a:cxn ang="0">
                <a:pos x="371" y="910"/>
              </a:cxn>
              <a:cxn ang="0">
                <a:pos x="353" y="926"/>
              </a:cxn>
              <a:cxn ang="0">
                <a:pos x="334" y="945"/>
              </a:cxn>
              <a:cxn ang="0">
                <a:pos x="310" y="966"/>
              </a:cxn>
              <a:cxn ang="0">
                <a:pos x="283" y="985"/>
              </a:cxn>
              <a:cxn ang="0">
                <a:pos x="249" y="1004"/>
              </a:cxn>
              <a:cxn ang="0">
                <a:pos x="224" y="1015"/>
              </a:cxn>
              <a:cxn ang="0">
                <a:pos x="203" y="1025"/>
              </a:cxn>
              <a:cxn ang="0">
                <a:pos x="180" y="1032"/>
              </a:cxn>
              <a:cxn ang="0">
                <a:pos x="156" y="1040"/>
              </a:cxn>
            </a:cxnLst>
            <a:rect l="0" t="0" r="r" b="b"/>
            <a:pathLst>
              <a:path w="654" h="1171">
                <a:moveTo>
                  <a:pt x="218" y="1123"/>
                </a:moveTo>
                <a:lnTo>
                  <a:pt x="236" y="1120"/>
                </a:lnTo>
                <a:lnTo>
                  <a:pt x="310" y="1171"/>
                </a:lnTo>
                <a:lnTo>
                  <a:pt x="395" y="1122"/>
                </a:lnTo>
                <a:lnTo>
                  <a:pt x="390" y="1034"/>
                </a:lnTo>
                <a:lnTo>
                  <a:pt x="452" y="969"/>
                </a:lnTo>
                <a:lnTo>
                  <a:pt x="538" y="979"/>
                </a:lnTo>
                <a:lnTo>
                  <a:pt x="599" y="884"/>
                </a:lnTo>
                <a:lnTo>
                  <a:pt x="547" y="813"/>
                </a:lnTo>
                <a:lnTo>
                  <a:pt x="582" y="696"/>
                </a:lnTo>
                <a:lnTo>
                  <a:pt x="654" y="682"/>
                </a:lnTo>
                <a:lnTo>
                  <a:pt x="654" y="675"/>
                </a:lnTo>
                <a:lnTo>
                  <a:pt x="654" y="665"/>
                </a:lnTo>
                <a:lnTo>
                  <a:pt x="654" y="659"/>
                </a:lnTo>
                <a:lnTo>
                  <a:pt x="654" y="652"/>
                </a:lnTo>
                <a:lnTo>
                  <a:pt x="654" y="644"/>
                </a:lnTo>
                <a:lnTo>
                  <a:pt x="654" y="635"/>
                </a:lnTo>
                <a:lnTo>
                  <a:pt x="654" y="627"/>
                </a:lnTo>
                <a:lnTo>
                  <a:pt x="654" y="621"/>
                </a:lnTo>
                <a:lnTo>
                  <a:pt x="654" y="612"/>
                </a:lnTo>
                <a:lnTo>
                  <a:pt x="654" y="606"/>
                </a:lnTo>
                <a:lnTo>
                  <a:pt x="654" y="597"/>
                </a:lnTo>
                <a:lnTo>
                  <a:pt x="654" y="589"/>
                </a:lnTo>
                <a:lnTo>
                  <a:pt x="654" y="581"/>
                </a:lnTo>
                <a:lnTo>
                  <a:pt x="654" y="574"/>
                </a:lnTo>
                <a:lnTo>
                  <a:pt x="654" y="568"/>
                </a:lnTo>
                <a:lnTo>
                  <a:pt x="654" y="561"/>
                </a:lnTo>
                <a:lnTo>
                  <a:pt x="580" y="538"/>
                </a:lnTo>
                <a:lnTo>
                  <a:pt x="547" y="422"/>
                </a:lnTo>
                <a:lnTo>
                  <a:pt x="599" y="349"/>
                </a:lnTo>
                <a:lnTo>
                  <a:pt x="549" y="262"/>
                </a:lnTo>
                <a:lnTo>
                  <a:pt x="460" y="268"/>
                </a:lnTo>
                <a:lnTo>
                  <a:pt x="397" y="205"/>
                </a:lnTo>
                <a:lnTo>
                  <a:pt x="409" y="117"/>
                </a:lnTo>
                <a:lnTo>
                  <a:pt x="312" y="60"/>
                </a:lnTo>
                <a:lnTo>
                  <a:pt x="241" y="110"/>
                </a:lnTo>
                <a:lnTo>
                  <a:pt x="123" y="76"/>
                </a:lnTo>
                <a:lnTo>
                  <a:pt x="110" y="1"/>
                </a:lnTo>
                <a:lnTo>
                  <a:pt x="38" y="0"/>
                </a:lnTo>
                <a:lnTo>
                  <a:pt x="0" y="78"/>
                </a:lnTo>
                <a:lnTo>
                  <a:pt x="42" y="171"/>
                </a:lnTo>
                <a:lnTo>
                  <a:pt x="44" y="171"/>
                </a:lnTo>
                <a:lnTo>
                  <a:pt x="49" y="171"/>
                </a:lnTo>
                <a:lnTo>
                  <a:pt x="53" y="171"/>
                </a:lnTo>
                <a:lnTo>
                  <a:pt x="59" y="171"/>
                </a:lnTo>
                <a:lnTo>
                  <a:pt x="64" y="171"/>
                </a:lnTo>
                <a:lnTo>
                  <a:pt x="74" y="173"/>
                </a:lnTo>
                <a:lnTo>
                  <a:pt x="80" y="173"/>
                </a:lnTo>
                <a:lnTo>
                  <a:pt x="89" y="173"/>
                </a:lnTo>
                <a:lnTo>
                  <a:pt x="95" y="173"/>
                </a:lnTo>
                <a:lnTo>
                  <a:pt x="99" y="174"/>
                </a:lnTo>
                <a:lnTo>
                  <a:pt x="104" y="174"/>
                </a:lnTo>
                <a:lnTo>
                  <a:pt x="110" y="176"/>
                </a:lnTo>
                <a:lnTo>
                  <a:pt x="114" y="176"/>
                </a:lnTo>
                <a:lnTo>
                  <a:pt x="120" y="178"/>
                </a:lnTo>
                <a:lnTo>
                  <a:pt x="125" y="178"/>
                </a:lnTo>
                <a:lnTo>
                  <a:pt x="131" y="180"/>
                </a:lnTo>
                <a:lnTo>
                  <a:pt x="135" y="180"/>
                </a:lnTo>
                <a:lnTo>
                  <a:pt x="141" y="182"/>
                </a:lnTo>
                <a:lnTo>
                  <a:pt x="148" y="184"/>
                </a:lnTo>
                <a:lnTo>
                  <a:pt x="154" y="186"/>
                </a:lnTo>
                <a:lnTo>
                  <a:pt x="160" y="188"/>
                </a:lnTo>
                <a:lnTo>
                  <a:pt x="165" y="190"/>
                </a:lnTo>
                <a:lnTo>
                  <a:pt x="171" y="190"/>
                </a:lnTo>
                <a:lnTo>
                  <a:pt x="177" y="194"/>
                </a:lnTo>
                <a:lnTo>
                  <a:pt x="182" y="195"/>
                </a:lnTo>
                <a:lnTo>
                  <a:pt x="190" y="195"/>
                </a:lnTo>
                <a:lnTo>
                  <a:pt x="196" y="197"/>
                </a:lnTo>
                <a:lnTo>
                  <a:pt x="203" y="201"/>
                </a:lnTo>
                <a:lnTo>
                  <a:pt x="209" y="203"/>
                </a:lnTo>
                <a:lnTo>
                  <a:pt x="215" y="205"/>
                </a:lnTo>
                <a:lnTo>
                  <a:pt x="222" y="209"/>
                </a:lnTo>
                <a:lnTo>
                  <a:pt x="230" y="211"/>
                </a:lnTo>
                <a:lnTo>
                  <a:pt x="234" y="214"/>
                </a:lnTo>
                <a:lnTo>
                  <a:pt x="241" y="216"/>
                </a:lnTo>
                <a:lnTo>
                  <a:pt x="249" y="220"/>
                </a:lnTo>
                <a:lnTo>
                  <a:pt x="255" y="224"/>
                </a:lnTo>
                <a:lnTo>
                  <a:pt x="260" y="228"/>
                </a:lnTo>
                <a:lnTo>
                  <a:pt x="268" y="232"/>
                </a:lnTo>
                <a:lnTo>
                  <a:pt x="274" y="235"/>
                </a:lnTo>
                <a:lnTo>
                  <a:pt x="281" y="239"/>
                </a:lnTo>
                <a:lnTo>
                  <a:pt x="287" y="243"/>
                </a:lnTo>
                <a:lnTo>
                  <a:pt x="293" y="247"/>
                </a:lnTo>
                <a:lnTo>
                  <a:pt x="298" y="252"/>
                </a:lnTo>
                <a:lnTo>
                  <a:pt x="306" y="256"/>
                </a:lnTo>
                <a:lnTo>
                  <a:pt x="312" y="262"/>
                </a:lnTo>
                <a:lnTo>
                  <a:pt x="317" y="266"/>
                </a:lnTo>
                <a:lnTo>
                  <a:pt x="323" y="271"/>
                </a:lnTo>
                <a:lnTo>
                  <a:pt x="329" y="277"/>
                </a:lnTo>
                <a:lnTo>
                  <a:pt x="334" y="283"/>
                </a:lnTo>
                <a:lnTo>
                  <a:pt x="342" y="289"/>
                </a:lnTo>
                <a:lnTo>
                  <a:pt x="348" y="294"/>
                </a:lnTo>
                <a:lnTo>
                  <a:pt x="353" y="302"/>
                </a:lnTo>
                <a:lnTo>
                  <a:pt x="363" y="310"/>
                </a:lnTo>
                <a:lnTo>
                  <a:pt x="372" y="319"/>
                </a:lnTo>
                <a:lnTo>
                  <a:pt x="376" y="323"/>
                </a:lnTo>
                <a:lnTo>
                  <a:pt x="380" y="329"/>
                </a:lnTo>
                <a:lnTo>
                  <a:pt x="384" y="332"/>
                </a:lnTo>
                <a:lnTo>
                  <a:pt x="390" y="338"/>
                </a:lnTo>
                <a:lnTo>
                  <a:pt x="397" y="348"/>
                </a:lnTo>
                <a:lnTo>
                  <a:pt x="405" y="357"/>
                </a:lnTo>
                <a:lnTo>
                  <a:pt x="407" y="363"/>
                </a:lnTo>
                <a:lnTo>
                  <a:pt x="412" y="368"/>
                </a:lnTo>
                <a:lnTo>
                  <a:pt x="414" y="374"/>
                </a:lnTo>
                <a:lnTo>
                  <a:pt x="418" y="380"/>
                </a:lnTo>
                <a:lnTo>
                  <a:pt x="422" y="384"/>
                </a:lnTo>
                <a:lnTo>
                  <a:pt x="424" y="389"/>
                </a:lnTo>
                <a:lnTo>
                  <a:pt x="428" y="393"/>
                </a:lnTo>
                <a:lnTo>
                  <a:pt x="430" y="399"/>
                </a:lnTo>
                <a:lnTo>
                  <a:pt x="433" y="405"/>
                </a:lnTo>
                <a:lnTo>
                  <a:pt x="435" y="410"/>
                </a:lnTo>
                <a:lnTo>
                  <a:pt x="437" y="416"/>
                </a:lnTo>
                <a:lnTo>
                  <a:pt x="441" y="422"/>
                </a:lnTo>
                <a:lnTo>
                  <a:pt x="443" y="426"/>
                </a:lnTo>
                <a:lnTo>
                  <a:pt x="445" y="431"/>
                </a:lnTo>
                <a:lnTo>
                  <a:pt x="447" y="437"/>
                </a:lnTo>
                <a:lnTo>
                  <a:pt x="450" y="443"/>
                </a:lnTo>
                <a:lnTo>
                  <a:pt x="452" y="448"/>
                </a:lnTo>
                <a:lnTo>
                  <a:pt x="454" y="452"/>
                </a:lnTo>
                <a:lnTo>
                  <a:pt x="456" y="458"/>
                </a:lnTo>
                <a:lnTo>
                  <a:pt x="458" y="464"/>
                </a:lnTo>
                <a:lnTo>
                  <a:pt x="460" y="467"/>
                </a:lnTo>
                <a:lnTo>
                  <a:pt x="462" y="473"/>
                </a:lnTo>
                <a:lnTo>
                  <a:pt x="464" y="479"/>
                </a:lnTo>
                <a:lnTo>
                  <a:pt x="466" y="484"/>
                </a:lnTo>
                <a:lnTo>
                  <a:pt x="466" y="490"/>
                </a:lnTo>
                <a:lnTo>
                  <a:pt x="468" y="494"/>
                </a:lnTo>
                <a:lnTo>
                  <a:pt x="469" y="500"/>
                </a:lnTo>
                <a:lnTo>
                  <a:pt x="471" y="505"/>
                </a:lnTo>
                <a:lnTo>
                  <a:pt x="471" y="509"/>
                </a:lnTo>
                <a:lnTo>
                  <a:pt x="473" y="515"/>
                </a:lnTo>
                <a:lnTo>
                  <a:pt x="473" y="521"/>
                </a:lnTo>
                <a:lnTo>
                  <a:pt x="475" y="526"/>
                </a:lnTo>
                <a:lnTo>
                  <a:pt x="475" y="530"/>
                </a:lnTo>
                <a:lnTo>
                  <a:pt x="477" y="536"/>
                </a:lnTo>
                <a:lnTo>
                  <a:pt x="477" y="542"/>
                </a:lnTo>
                <a:lnTo>
                  <a:pt x="479" y="545"/>
                </a:lnTo>
                <a:lnTo>
                  <a:pt x="481" y="555"/>
                </a:lnTo>
                <a:lnTo>
                  <a:pt x="483" y="564"/>
                </a:lnTo>
                <a:lnTo>
                  <a:pt x="483" y="574"/>
                </a:lnTo>
                <a:lnTo>
                  <a:pt x="485" y="583"/>
                </a:lnTo>
                <a:lnTo>
                  <a:pt x="485" y="591"/>
                </a:lnTo>
                <a:lnTo>
                  <a:pt x="487" y="600"/>
                </a:lnTo>
                <a:lnTo>
                  <a:pt x="487" y="608"/>
                </a:lnTo>
                <a:lnTo>
                  <a:pt x="488" y="618"/>
                </a:lnTo>
                <a:lnTo>
                  <a:pt x="488" y="621"/>
                </a:lnTo>
                <a:lnTo>
                  <a:pt x="488" y="625"/>
                </a:lnTo>
                <a:lnTo>
                  <a:pt x="487" y="629"/>
                </a:lnTo>
                <a:lnTo>
                  <a:pt x="487" y="635"/>
                </a:lnTo>
                <a:lnTo>
                  <a:pt x="487" y="640"/>
                </a:lnTo>
                <a:lnTo>
                  <a:pt x="485" y="648"/>
                </a:lnTo>
                <a:lnTo>
                  <a:pt x="485" y="656"/>
                </a:lnTo>
                <a:lnTo>
                  <a:pt x="483" y="663"/>
                </a:lnTo>
                <a:lnTo>
                  <a:pt x="481" y="671"/>
                </a:lnTo>
                <a:lnTo>
                  <a:pt x="479" y="680"/>
                </a:lnTo>
                <a:lnTo>
                  <a:pt x="477" y="684"/>
                </a:lnTo>
                <a:lnTo>
                  <a:pt x="477" y="688"/>
                </a:lnTo>
                <a:lnTo>
                  <a:pt x="475" y="694"/>
                </a:lnTo>
                <a:lnTo>
                  <a:pt x="475" y="699"/>
                </a:lnTo>
                <a:lnTo>
                  <a:pt x="475" y="703"/>
                </a:lnTo>
                <a:lnTo>
                  <a:pt x="473" y="709"/>
                </a:lnTo>
                <a:lnTo>
                  <a:pt x="471" y="715"/>
                </a:lnTo>
                <a:lnTo>
                  <a:pt x="471" y="720"/>
                </a:lnTo>
                <a:lnTo>
                  <a:pt x="469" y="726"/>
                </a:lnTo>
                <a:lnTo>
                  <a:pt x="468" y="732"/>
                </a:lnTo>
                <a:lnTo>
                  <a:pt x="466" y="737"/>
                </a:lnTo>
                <a:lnTo>
                  <a:pt x="466" y="743"/>
                </a:lnTo>
                <a:lnTo>
                  <a:pt x="462" y="749"/>
                </a:lnTo>
                <a:lnTo>
                  <a:pt x="460" y="754"/>
                </a:lnTo>
                <a:lnTo>
                  <a:pt x="458" y="760"/>
                </a:lnTo>
                <a:lnTo>
                  <a:pt x="456" y="764"/>
                </a:lnTo>
                <a:lnTo>
                  <a:pt x="454" y="770"/>
                </a:lnTo>
                <a:lnTo>
                  <a:pt x="452" y="777"/>
                </a:lnTo>
                <a:lnTo>
                  <a:pt x="450" y="781"/>
                </a:lnTo>
                <a:lnTo>
                  <a:pt x="449" y="789"/>
                </a:lnTo>
                <a:lnTo>
                  <a:pt x="445" y="794"/>
                </a:lnTo>
                <a:lnTo>
                  <a:pt x="443" y="800"/>
                </a:lnTo>
                <a:lnTo>
                  <a:pt x="439" y="806"/>
                </a:lnTo>
                <a:lnTo>
                  <a:pt x="437" y="812"/>
                </a:lnTo>
                <a:lnTo>
                  <a:pt x="433" y="817"/>
                </a:lnTo>
                <a:lnTo>
                  <a:pt x="431" y="823"/>
                </a:lnTo>
                <a:lnTo>
                  <a:pt x="428" y="831"/>
                </a:lnTo>
                <a:lnTo>
                  <a:pt x="426" y="836"/>
                </a:lnTo>
                <a:lnTo>
                  <a:pt x="420" y="842"/>
                </a:lnTo>
                <a:lnTo>
                  <a:pt x="418" y="848"/>
                </a:lnTo>
                <a:lnTo>
                  <a:pt x="414" y="853"/>
                </a:lnTo>
                <a:lnTo>
                  <a:pt x="411" y="859"/>
                </a:lnTo>
                <a:lnTo>
                  <a:pt x="405" y="865"/>
                </a:lnTo>
                <a:lnTo>
                  <a:pt x="401" y="870"/>
                </a:lnTo>
                <a:lnTo>
                  <a:pt x="399" y="876"/>
                </a:lnTo>
                <a:lnTo>
                  <a:pt x="395" y="882"/>
                </a:lnTo>
                <a:lnTo>
                  <a:pt x="390" y="888"/>
                </a:lnTo>
                <a:lnTo>
                  <a:pt x="384" y="893"/>
                </a:lnTo>
                <a:lnTo>
                  <a:pt x="380" y="899"/>
                </a:lnTo>
                <a:lnTo>
                  <a:pt x="376" y="905"/>
                </a:lnTo>
                <a:lnTo>
                  <a:pt x="371" y="910"/>
                </a:lnTo>
                <a:lnTo>
                  <a:pt x="365" y="916"/>
                </a:lnTo>
                <a:lnTo>
                  <a:pt x="361" y="920"/>
                </a:lnTo>
                <a:lnTo>
                  <a:pt x="355" y="926"/>
                </a:lnTo>
                <a:lnTo>
                  <a:pt x="353" y="926"/>
                </a:lnTo>
                <a:lnTo>
                  <a:pt x="352" y="929"/>
                </a:lnTo>
                <a:lnTo>
                  <a:pt x="348" y="933"/>
                </a:lnTo>
                <a:lnTo>
                  <a:pt x="342" y="939"/>
                </a:lnTo>
                <a:lnTo>
                  <a:pt x="334" y="945"/>
                </a:lnTo>
                <a:lnTo>
                  <a:pt x="325" y="952"/>
                </a:lnTo>
                <a:lnTo>
                  <a:pt x="321" y="956"/>
                </a:lnTo>
                <a:lnTo>
                  <a:pt x="315" y="960"/>
                </a:lnTo>
                <a:lnTo>
                  <a:pt x="310" y="966"/>
                </a:lnTo>
                <a:lnTo>
                  <a:pt x="306" y="971"/>
                </a:lnTo>
                <a:lnTo>
                  <a:pt x="298" y="975"/>
                </a:lnTo>
                <a:lnTo>
                  <a:pt x="291" y="979"/>
                </a:lnTo>
                <a:lnTo>
                  <a:pt x="283" y="985"/>
                </a:lnTo>
                <a:lnTo>
                  <a:pt x="276" y="990"/>
                </a:lnTo>
                <a:lnTo>
                  <a:pt x="268" y="994"/>
                </a:lnTo>
                <a:lnTo>
                  <a:pt x="258" y="998"/>
                </a:lnTo>
                <a:lnTo>
                  <a:pt x="249" y="1004"/>
                </a:lnTo>
                <a:lnTo>
                  <a:pt x="241" y="1009"/>
                </a:lnTo>
                <a:lnTo>
                  <a:pt x="236" y="1011"/>
                </a:lnTo>
                <a:lnTo>
                  <a:pt x="230" y="1013"/>
                </a:lnTo>
                <a:lnTo>
                  <a:pt x="224" y="1015"/>
                </a:lnTo>
                <a:lnTo>
                  <a:pt x="220" y="1017"/>
                </a:lnTo>
                <a:lnTo>
                  <a:pt x="215" y="1019"/>
                </a:lnTo>
                <a:lnTo>
                  <a:pt x="209" y="1021"/>
                </a:lnTo>
                <a:lnTo>
                  <a:pt x="203" y="1025"/>
                </a:lnTo>
                <a:lnTo>
                  <a:pt x="199" y="1026"/>
                </a:lnTo>
                <a:lnTo>
                  <a:pt x="192" y="1028"/>
                </a:lnTo>
                <a:lnTo>
                  <a:pt x="188" y="1030"/>
                </a:lnTo>
                <a:lnTo>
                  <a:pt x="180" y="1032"/>
                </a:lnTo>
                <a:lnTo>
                  <a:pt x="175" y="1034"/>
                </a:lnTo>
                <a:lnTo>
                  <a:pt x="169" y="1036"/>
                </a:lnTo>
                <a:lnTo>
                  <a:pt x="163" y="1038"/>
                </a:lnTo>
                <a:lnTo>
                  <a:pt x="156" y="1040"/>
                </a:lnTo>
                <a:lnTo>
                  <a:pt x="152" y="1042"/>
                </a:lnTo>
                <a:lnTo>
                  <a:pt x="218" y="1123"/>
                </a:lnTo>
                <a:lnTo>
                  <a:pt x="218" y="1123"/>
                </a:lnTo>
                <a:close/>
              </a:path>
            </a:pathLst>
          </a:custGeom>
          <a:solidFill>
            <a:srgbClr val="96AB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6205538" y="758825"/>
            <a:ext cx="273050" cy="227013"/>
          </a:xfrm>
          <a:custGeom>
            <a:avLst/>
            <a:gdLst/>
            <a:ahLst/>
            <a:cxnLst>
              <a:cxn ang="0">
                <a:pos x="46" y="285"/>
              </a:cxn>
              <a:cxn ang="0">
                <a:pos x="51" y="275"/>
              </a:cxn>
              <a:cxn ang="0">
                <a:pos x="61" y="270"/>
              </a:cxn>
              <a:cxn ang="0">
                <a:pos x="67" y="264"/>
              </a:cxn>
              <a:cxn ang="0">
                <a:pos x="70" y="260"/>
              </a:cxn>
              <a:cxn ang="0">
                <a:pos x="76" y="254"/>
              </a:cxn>
              <a:cxn ang="0">
                <a:pos x="84" y="252"/>
              </a:cxn>
              <a:cxn ang="0">
                <a:pos x="87" y="247"/>
              </a:cxn>
              <a:cxn ang="0">
                <a:pos x="95" y="241"/>
              </a:cxn>
              <a:cxn ang="0">
                <a:pos x="103" y="237"/>
              </a:cxn>
              <a:cxn ang="0">
                <a:pos x="110" y="233"/>
              </a:cxn>
              <a:cxn ang="0">
                <a:pos x="120" y="228"/>
              </a:cxn>
              <a:cxn ang="0">
                <a:pos x="127" y="224"/>
              </a:cxn>
              <a:cxn ang="0">
                <a:pos x="137" y="218"/>
              </a:cxn>
              <a:cxn ang="0">
                <a:pos x="146" y="214"/>
              </a:cxn>
              <a:cxn ang="0">
                <a:pos x="154" y="211"/>
              </a:cxn>
              <a:cxn ang="0">
                <a:pos x="163" y="207"/>
              </a:cxn>
              <a:cxn ang="0">
                <a:pos x="169" y="203"/>
              </a:cxn>
              <a:cxn ang="0">
                <a:pos x="175" y="201"/>
              </a:cxn>
              <a:cxn ang="0">
                <a:pos x="181" y="199"/>
              </a:cxn>
              <a:cxn ang="0">
                <a:pos x="186" y="197"/>
              </a:cxn>
              <a:cxn ang="0">
                <a:pos x="192" y="195"/>
              </a:cxn>
              <a:cxn ang="0">
                <a:pos x="198" y="194"/>
              </a:cxn>
              <a:cxn ang="0">
                <a:pos x="202" y="192"/>
              </a:cxn>
              <a:cxn ang="0">
                <a:pos x="207" y="190"/>
              </a:cxn>
              <a:cxn ang="0">
                <a:pos x="213" y="188"/>
              </a:cxn>
              <a:cxn ang="0">
                <a:pos x="219" y="188"/>
              </a:cxn>
              <a:cxn ang="0">
                <a:pos x="226" y="186"/>
              </a:cxn>
              <a:cxn ang="0">
                <a:pos x="232" y="184"/>
              </a:cxn>
              <a:cxn ang="0">
                <a:pos x="238" y="182"/>
              </a:cxn>
              <a:cxn ang="0">
                <a:pos x="243" y="180"/>
              </a:cxn>
              <a:cxn ang="0">
                <a:pos x="251" y="178"/>
              </a:cxn>
              <a:cxn ang="0">
                <a:pos x="257" y="178"/>
              </a:cxn>
              <a:cxn ang="0">
                <a:pos x="262" y="176"/>
              </a:cxn>
              <a:cxn ang="0">
                <a:pos x="270" y="176"/>
              </a:cxn>
              <a:cxn ang="0">
                <a:pos x="276" y="174"/>
              </a:cxn>
              <a:cxn ang="0">
                <a:pos x="283" y="174"/>
              </a:cxn>
              <a:cxn ang="0">
                <a:pos x="291" y="173"/>
              </a:cxn>
              <a:cxn ang="0">
                <a:pos x="297" y="173"/>
              </a:cxn>
              <a:cxn ang="0">
                <a:pos x="304" y="171"/>
              </a:cxn>
              <a:cxn ang="0">
                <a:pos x="312" y="171"/>
              </a:cxn>
              <a:cxn ang="0">
                <a:pos x="319" y="171"/>
              </a:cxn>
              <a:cxn ang="0">
                <a:pos x="327" y="171"/>
              </a:cxn>
              <a:cxn ang="0">
                <a:pos x="335" y="171"/>
              </a:cxn>
              <a:cxn ang="0">
                <a:pos x="344" y="171"/>
              </a:cxn>
              <a:cxn ang="0">
                <a:pos x="340" y="0"/>
              </a:cxn>
              <a:cxn ang="0">
                <a:pos x="285" y="0"/>
              </a:cxn>
              <a:cxn ang="0">
                <a:pos x="264" y="78"/>
              </a:cxn>
              <a:cxn ang="0">
                <a:pos x="148" y="108"/>
              </a:cxn>
              <a:cxn ang="0">
                <a:pos x="74" y="57"/>
              </a:cxn>
              <a:cxn ang="0">
                <a:pos x="0" y="98"/>
              </a:cxn>
              <a:cxn ang="0">
                <a:pos x="46" y="285"/>
              </a:cxn>
              <a:cxn ang="0">
                <a:pos x="46" y="285"/>
              </a:cxn>
            </a:cxnLst>
            <a:rect l="0" t="0" r="r" b="b"/>
            <a:pathLst>
              <a:path w="344" h="285">
                <a:moveTo>
                  <a:pt x="46" y="285"/>
                </a:moveTo>
                <a:lnTo>
                  <a:pt x="51" y="275"/>
                </a:lnTo>
                <a:lnTo>
                  <a:pt x="61" y="270"/>
                </a:lnTo>
                <a:lnTo>
                  <a:pt x="67" y="264"/>
                </a:lnTo>
                <a:lnTo>
                  <a:pt x="70" y="260"/>
                </a:lnTo>
                <a:lnTo>
                  <a:pt x="76" y="254"/>
                </a:lnTo>
                <a:lnTo>
                  <a:pt x="84" y="252"/>
                </a:lnTo>
                <a:lnTo>
                  <a:pt x="87" y="247"/>
                </a:lnTo>
                <a:lnTo>
                  <a:pt x="95" y="241"/>
                </a:lnTo>
                <a:lnTo>
                  <a:pt x="103" y="237"/>
                </a:lnTo>
                <a:lnTo>
                  <a:pt x="110" y="233"/>
                </a:lnTo>
                <a:lnTo>
                  <a:pt x="120" y="228"/>
                </a:lnTo>
                <a:lnTo>
                  <a:pt x="127" y="224"/>
                </a:lnTo>
                <a:lnTo>
                  <a:pt x="137" y="218"/>
                </a:lnTo>
                <a:lnTo>
                  <a:pt x="146" y="214"/>
                </a:lnTo>
                <a:lnTo>
                  <a:pt x="154" y="211"/>
                </a:lnTo>
                <a:lnTo>
                  <a:pt x="163" y="207"/>
                </a:lnTo>
                <a:lnTo>
                  <a:pt x="169" y="203"/>
                </a:lnTo>
                <a:lnTo>
                  <a:pt x="175" y="201"/>
                </a:lnTo>
                <a:lnTo>
                  <a:pt x="181" y="199"/>
                </a:lnTo>
                <a:lnTo>
                  <a:pt x="186" y="197"/>
                </a:lnTo>
                <a:lnTo>
                  <a:pt x="192" y="195"/>
                </a:lnTo>
                <a:lnTo>
                  <a:pt x="198" y="194"/>
                </a:lnTo>
                <a:lnTo>
                  <a:pt x="202" y="192"/>
                </a:lnTo>
                <a:lnTo>
                  <a:pt x="207" y="190"/>
                </a:lnTo>
                <a:lnTo>
                  <a:pt x="213" y="188"/>
                </a:lnTo>
                <a:lnTo>
                  <a:pt x="219" y="188"/>
                </a:lnTo>
                <a:lnTo>
                  <a:pt x="226" y="186"/>
                </a:lnTo>
                <a:lnTo>
                  <a:pt x="232" y="184"/>
                </a:lnTo>
                <a:lnTo>
                  <a:pt x="238" y="182"/>
                </a:lnTo>
                <a:lnTo>
                  <a:pt x="243" y="180"/>
                </a:lnTo>
                <a:lnTo>
                  <a:pt x="251" y="178"/>
                </a:lnTo>
                <a:lnTo>
                  <a:pt x="257" y="178"/>
                </a:lnTo>
                <a:lnTo>
                  <a:pt x="262" y="176"/>
                </a:lnTo>
                <a:lnTo>
                  <a:pt x="270" y="176"/>
                </a:lnTo>
                <a:lnTo>
                  <a:pt x="276" y="174"/>
                </a:lnTo>
                <a:lnTo>
                  <a:pt x="283" y="174"/>
                </a:lnTo>
                <a:lnTo>
                  <a:pt x="291" y="173"/>
                </a:lnTo>
                <a:lnTo>
                  <a:pt x="297" y="173"/>
                </a:lnTo>
                <a:lnTo>
                  <a:pt x="304" y="171"/>
                </a:lnTo>
                <a:lnTo>
                  <a:pt x="312" y="171"/>
                </a:lnTo>
                <a:lnTo>
                  <a:pt x="319" y="171"/>
                </a:lnTo>
                <a:lnTo>
                  <a:pt x="327" y="171"/>
                </a:lnTo>
                <a:lnTo>
                  <a:pt x="335" y="171"/>
                </a:lnTo>
                <a:lnTo>
                  <a:pt x="344" y="171"/>
                </a:lnTo>
                <a:lnTo>
                  <a:pt x="340" y="0"/>
                </a:lnTo>
                <a:lnTo>
                  <a:pt x="285" y="0"/>
                </a:lnTo>
                <a:lnTo>
                  <a:pt x="264" y="78"/>
                </a:lnTo>
                <a:lnTo>
                  <a:pt x="148" y="108"/>
                </a:lnTo>
                <a:lnTo>
                  <a:pt x="74" y="57"/>
                </a:lnTo>
                <a:lnTo>
                  <a:pt x="0" y="98"/>
                </a:lnTo>
                <a:lnTo>
                  <a:pt x="46" y="285"/>
                </a:lnTo>
                <a:lnTo>
                  <a:pt x="46" y="285"/>
                </a:lnTo>
                <a:close/>
              </a:path>
            </a:pathLst>
          </a:custGeom>
          <a:solidFill>
            <a:srgbClr val="96AB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6316663" y="1160463"/>
            <a:ext cx="249237" cy="342900"/>
          </a:xfrm>
          <a:custGeom>
            <a:avLst/>
            <a:gdLst/>
            <a:ahLst/>
            <a:cxnLst>
              <a:cxn ang="0">
                <a:pos x="15" y="27"/>
              </a:cxn>
              <a:cxn ang="0">
                <a:pos x="32" y="17"/>
              </a:cxn>
              <a:cxn ang="0">
                <a:pos x="45" y="10"/>
              </a:cxn>
              <a:cxn ang="0">
                <a:pos x="59" y="0"/>
              </a:cxn>
              <a:cxn ang="0">
                <a:pos x="70" y="8"/>
              </a:cxn>
              <a:cxn ang="0">
                <a:pos x="89" y="21"/>
              </a:cxn>
              <a:cxn ang="0">
                <a:pos x="81" y="48"/>
              </a:cxn>
              <a:cxn ang="0">
                <a:pos x="76" y="63"/>
              </a:cxn>
              <a:cxn ang="0">
                <a:pos x="72" y="82"/>
              </a:cxn>
              <a:cxn ang="0">
                <a:pos x="70" y="97"/>
              </a:cxn>
              <a:cxn ang="0">
                <a:pos x="72" y="116"/>
              </a:cxn>
              <a:cxn ang="0">
                <a:pos x="74" y="132"/>
              </a:cxn>
              <a:cxn ang="0">
                <a:pos x="80" y="149"/>
              </a:cxn>
              <a:cxn ang="0">
                <a:pos x="91" y="168"/>
              </a:cxn>
              <a:cxn ang="0">
                <a:pos x="106" y="185"/>
              </a:cxn>
              <a:cxn ang="0">
                <a:pos x="125" y="200"/>
              </a:cxn>
              <a:cxn ang="0">
                <a:pos x="146" y="211"/>
              </a:cxn>
              <a:cxn ang="0">
                <a:pos x="161" y="215"/>
              </a:cxn>
              <a:cxn ang="0">
                <a:pos x="177" y="217"/>
              </a:cxn>
              <a:cxn ang="0">
                <a:pos x="194" y="217"/>
              </a:cxn>
              <a:cxn ang="0">
                <a:pos x="209" y="217"/>
              </a:cxn>
              <a:cxn ang="0">
                <a:pos x="226" y="213"/>
              </a:cxn>
              <a:cxn ang="0">
                <a:pos x="241" y="208"/>
              </a:cxn>
              <a:cxn ang="0">
                <a:pos x="268" y="187"/>
              </a:cxn>
              <a:cxn ang="0">
                <a:pos x="293" y="191"/>
              </a:cxn>
              <a:cxn ang="0">
                <a:pos x="312" y="208"/>
              </a:cxn>
              <a:cxn ang="0">
                <a:pos x="302" y="219"/>
              </a:cxn>
              <a:cxn ang="0">
                <a:pos x="287" y="236"/>
              </a:cxn>
              <a:cxn ang="0">
                <a:pos x="275" y="255"/>
              </a:cxn>
              <a:cxn ang="0">
                <a:pos x="264" y="274"/>
              </a:cxn>
              <a:cxn ang="0">
                <a:pos x="254" y="295"/>
              </a:cxn>
              <a:cxn ang="0">
                <a:pos x="247" y="316"/>
              </a:cxn>
              <a:cxn ang="0">
                <a:pos x="237" y="339"/>
              </a:cxn>
              <a:cxn ang="0">
                <a:pos x="232" y="362"/>
              </a:cxn>
              <a:cxn ang="0">
                <a:pos x="228" y="385"/>
              </a:cxn>
              <a:cxn ang="0">
                <a:pos x="224" y="407"/>
              </a:cxn>
              <a:cxn ang="0">
                <a:pos x="222" y="432"/>
              </a:cxn>
              <a:cxn ang="0">
                <a:pos x="207" y="407"/>
              </a:cxn>
              <a:cxn ang="0">
                <a:pos x="194" y="386"/>
              </a:cxn>
              <a:cxn ang="0">
                <a:pos x="178" y="365"/>
              </a:cxn>
              <a:cxn ang="0">
                <a:pos x="167" y="346"/>
              </a:cxn>
              <a:cxn ang="0">
                <a:pos x="156" y="327"/>
              </a:cxn>
              <a:cxn ang="0">
                <a:pos x="144" y="308"/>
              </a:cxn>
              <a:cxn ang="0">
                <a:pos x="133" y="291"/>
              </a:cxn>
              <a:cxn ang="0">
                <a:pos x="123" y="274"/>
              </a:cxn>
              <a:cxn ang="0">
                <a:pos x="114" y="257"/>
              </a:cxn>
              <a:cxn ang="0">
                <a:pos x="104" y="240"/>
              </a:cxn>
              <a:cxn ang="0">
                <a:pos x="95" y="223"/>
              </a:cxn>
              <a:cxn ang="0">
                <a:pos x="85" y="206"/>
              </a:cxn>
              <a:cxn ang="0">
                <a:pos x="76" y="189"/>
              </a:cxn>
              <a:cxn ang="0">
                <a:pos x="66" y="172"/>
              </a:cxn>
              <a:cxn ang="0">
                <a:pos x="59" y="154"/>
              </a:cxn>
              <a:cxn ang="0">
                <a:pos x="49" y="137"/>
              </a:cxn>
              <a:cxn ang="0">
                <a:pos x="40" y="118"/>
              </a:cxn>
              <a:cxn ang="0">
                <a:pos x="30" y="99"/>
              </a:cxn>
              <a:cxn ang="0">
                <a:pos x="21" y="80"/>
              </a:cxn>
              <a:cxn ang="0">
                <a:pos x="13" y="59"/>
              </a:cxn>
              <a:cxn ang="0">
                <a:pos x="2" y="40"/>
              </a:cxn>
            </a:cxnLst>
            <a:rect l="0" t="0" r="r" b="b"/>
            <a:pathLst>
              <a:path w="313" h="432">
                <a:moveTo>
                  <a:pt x="0" y="33"/>
                </a:moveTo>
                <a:lnTo>
                  <a:pt x="7" y="29"/>
                </a:lnTo>
                <a:lnTo>
                  <a:pt x="15" y="27"/>
                </a:lnTo>
                <a:lnTo>
                  <a:pt x="21" y="23"/>
                </a:lnTo>
                <a:lnTo>
                  <a:pt x="26" y="21"/>
                </a:lnTo>
                <a:lnTo>
                  <a:pt x="32" y="17"/>
                </a:lnTo>
                <a:lnTo>
                  <a:pt x="38" y="16"/>
                </a:lnTo>
                <a:lnTo>
                  <a:pt x="42" y="12"/>
                </a:lnTo>
                <a:lnTo>
                  <a:pt x="45" y="10"/>
                </a:lnTo>
                <a:lnTo>
                  <a:pt x="51" y="4"/>
                </a:lnTo>
                <a:lnTo>
                  <a:pt x="57" y="2"/>
                </a:lnTo>
                <a:lnTo>
                  <a:pt x="59" y="0"/>
                </a:lnTo>
                <a:lnTo>
                  <a:pt x="61" y="0"/>
                </a:lnTo>
                <a:lnTo>
                  <a:pt x="62" y="2"/>
                </a:lnTo>
                <a:lnTo>
                  <a:pt x="70" y="8"/>
                </a:lnTo>
                <a:lnTo>
                  <a:pt x="76" y="10"/>
                </a:lnTo>
                <a:lnTo>
                  <a:pt x="81" y="16"/>
                </a:lnTo>
                <a:lnTo>
                  <a:pt x="89" y="21"/>
                </a:lnTo>
                <a:lnTo>
                  <a:pt x="97" y="29"/>
                </a:lnTo>
                <a:lnTo>
                  <a:pt x="89" y="38"/>
                </a:lnTo>
                <a:lnTo>
                  <a:pt x="81" y="48"/>
                </a:lnTo>
                <a:lnTo>
                  <a:pt x="80" y="54"/>
                </a:lnTo>
                <a:lnTo>
                  <a:pt x="78" y="59"/>
                </a:lnTo>
                <a:lnTo>
                  <a:pt x="76" y="63"/>
                </a:lnTo>
                <a:lnTo>
                  <a:pt x="74" y="71"/>
                </a:lnTo>
                <a:lnTo>
                  <a:pt x="72" y="76"/>
                </a:lnTo>
                <a:lnTo>
                  <a:pt x="72" y="82"/>
                </a:lnTo>
                <a:lnTo>
                  <a:pt x="70" y="86"/>
                </a:lnTo>
                <a:lnTo>
                  <a:pt x="70" y="92"/>
                </a:lnTo>
                <a:lnTo>
                  <a:pt x="70" y="97"/>
                </a:lnTo>
                <a:lnTo>
                  <a:pt x="70" y="103"/>
                </a:lnTo>
                <a:lnTo>
                  <a:pt x="70" y="109"/>
                </a:lnTo>
                <a:lnTo>
                  <a:pt x="72" y="116"/>
                </a:lnTo>
                <a:lnTo>
                  <a:pt x="72" y="120"/>
                </a:lnTo>
                <a:lnTo>
                  <a:pt x="72" y="126"/>
                </a:lnTo>
                <a:lnTo>
                  <a:pt x="74" y="132"/>
                </a:lnTo>
                <a:lnTo>
                  <a:pt x="76" y="137"/>
                </a:lnTo>
                <a:lnTo>
                  <a:pt x="78" y="143"/>
                </a:lnTo>
                <a:lnTo>
                  <a:pt x="80" y="149"/>
                </a:lnTo>
                <a:lnTo>
                  <a:pt x="81" y="154"/>
                </a:lnTo>
                <a:lnTo>
                  <a:pt x="85" y="160"/>
                </a:lnTo>
                <a:lnTo>
                  <a:pt x="91" y="168"/>
                </a:lnTo>
                <a:lnTo>
                  <a:pt x="99" y="177"/>
                </a:lnTo>
                <a:lnTo>
                  <a:pt x="102" y="181"/>
                </a:lnTo>
                <a:lnTo>
                  <a:pt x="106" y="185"/>
                </a:lnTo>
                <a:lnTo>
                  <a:pt x="112" y="191"/>
                </a:lnTo>
                <a:lnTo>
                  <a:pt x="116" y="194"/>
                </a:lnTo>
                <a:lnTo>
                  <a:pt x="125" y="200"/>
                </a:lnTo>
                <a:lnTo>
                  <a:pt x="135" y="206"/>
                </a:lnTo>
                <a:lnTo>
                  <a:pt x="140" y="208"/>
                </a:lnTo>
                <a:lnTo>
                  <a:pt x="146" y="211"/>
                </a:lnTo>
                <a:lnTo>
                  <a:pt x="152" y="213"/>
                </a:lnTo>
                <a:lnTo>
                  <a:pt x="156" y="215"/>
                </a:lnTo>
                <a:lnTo>
                  <a:pt x="161" y="215"/>
                </a:lnTo>
                <a:lnTo>
                  <a:pt x="167" y="217"/>
                </a:lnTo>
                <a:lnTo>
                  <a:pt x="171" y="217"/>
                </a:lnTo>
                <a:lnTo>
                  <a:pt x="177" y="217"/>
                </a:lnTo>
                <a:lnTo>
                  <a:pt x="182" y="217"/>
                </a:lnTo>
                <a:lnTo>
                  <a:pt x="188" y="217"/>
                </a:lnTo>
                <a:lnTo>
                  <a:pt x="194" y="217"/>
                </a:lnTo>
                <a:lnTo>
                  <a:pt x="199" y="219"/>
                </a:lnTo>
                <a:lnTo>
                  <a:pt x="205" y="217"/>
                </a:lnTo>
                <a:lnTo>
                  <a:pt x="209" y="217"/>
                </a:lnTo>
                <a:lnTo>
                  <a:pt x="215" y="215"/>
                </a:lnTo>
                <a:lnTo>
                  <a:pt x="220" y="215"/>
                </a:lnTo>
                <a:lnTo>
                  <a:pt x="226" y="213"/>
                </a:lnTo>
                <a:lnTo>
                  <a:pt x="230" y="211"/>
                </a:lnTo>
                <a:lnTo>
                  <a:pt x="235" y="210"/>
                </a:lnTo>
                <a:lnTo>
                  <a:pt x="241" y="208"/>
                </a:lnTo>
                <a:lnTo>
                  <a:pt x="251" y="200"/>
                </a:lnTo>
                <a:lnTo>
                  <a:pt x="260" y="196"/>
                </a:lnTo>
                <a:lnTo>
                  <a:pt x="268" y="187"/>
                </a:lnTo>
                <a:lnTo>
                  <a:pt x="277" y="179"/>
                </a:lnTo>
                <a:lnTo>
                  <a:pt x="285" y="185"/>
                </a:lnTo>
                <a:lnTo>
                  <a:pt x="293" y="191"/>
                </a:lnTo>
                <a:lnTo>
                  <a:pt x="298" y="196"/>
                </a:lnTo>
                <a:lnTo>
                  <a:pt x="304" y="200"/>
                </a:lnTo>
                <a:lnTo>
                  <a:pt x="312" y="208"/>
                </a:lnTo>
                <a:lnTo>
                  <a:pt x="313" y="210"/>
                </a:lnTo>
                <a:lnTo>
                  <a:pt x="308" y="215"/>
                </a:lnTo>
                <a:lnTo>
                  <a:pt x="302" y="219"/>
                </a:lnTo>
                <a:lnTo>
                  <a:pt x="296" y="225"/>
                </a:lnTo>
                <a:lnTo>
                  <a:pt x="293" y="230"/>
                </a:lnTo>
                <a:lnTo>
                  <a:pt x="287" y="236"/>
                </a:lnTo>
                <a:lnTo>
                  <a:pt x="283" y="240"/>
                </a:lnTo>
                <a:lnTo>
                  <a:pt x="279" y="248"/>
                </a:lnTo>
                <a:lnTo>
                  <a:pt x="275" y="255"/>
                </a:lnTo>
                <a:lnTo>
                  <a:pt x="270" y="259"/>
                </a:lnTo>
                <a:lnTo>
                  <a:pt x="268" y="267"/>
                </a:lnTo>
                <a:lnTo>
                  <a:pt x="264" y="274"/>
                </a:lnTo>
                <a:lnTo>
                  <a:pt x="260" y="280"/>
                </a:lnTo>
                <a:lnTo>
                  <a:pt x="256" y="288"/>
                </a:lnTo>
                <a:lnTo>
                  <a:pt x="254" y="295"/>
                </a:lnTo>
                <a:lnTo>
                  <a:pt x="251" y="301"/>
                </a:lnTo>
                <a:lnTo>
                  <a:pt x="249" y="310"/>
                </a:lnTo>
                <a:lnTo>
                  <a:pt x="247" y="316"/>
                </a:lnTo>
                <a:lnTo>
                  <a:pt x="243" y="324"/>
                </a:lnTo>
                <a:lnTo>
                  <a:pt x="241" y="331"/>
                </a:lnTo>
                <a:lnTo>
                  <a:pt x="237" y="339"/>
                </a:lnTo>
                <a:lnTo>
                  <a:pt x="235" y="346"/>
                </a:lnTo>
                <a:lnTo>
                  <a:pt x="234" y="354"/>
                </a:lnTo>
                <a:lnTo>
                  <a:pt x="232" y="362"/>
                </a:lnTo>
                <a:lnTo>
                  <a:pt x="230" y="369"/>
                </a:lnTo>
                <a:lnTo>
                  <a:pt x="228" y="377"/>
                </a:lnTo>
                <a:lnTo>
                  <a:pt x="228" y="385"/>
                </a:lnTo>
                <a:lnTo>
                  <a:pt x="226" y="392"/>
                </a:lnTo>
                <a:lnTo>
                  <a:pt x="226" y="400"/>
                </a:lnTo>
                <a:lnTo>
                  <a:pt x="224" y="407"/>
                </a:lnTo>
                <a:lnTo>
                  <a:pt x="222" y="415"/>
                </a:lnTo>
                <a:lnTo>
                  <a:pt x="222" y="423"/>
                </a:lnTo>
                <a:lnTo>
                  <a:pt x="222" y="432"/>
                </a:lnTo>
                <a:lnTo>
                  <a:pt x="216" y="423"/>
                </a:lnTo>
                <a:lnTo>
                  <a:pt x="211" y="415"/>
                </a:lnTo>
                <a:lnTo>
                  <a:pt x="207" y="407"/>
                </a:lnTo>
                <a:lnTo>
                  <a:pt x="201" y="400"/>
                </a:lnTo>
                <a:lnTo>
                  <a:pt x="197" y="392"/>
                </a:lnTo>
                <a:lnTo>
                  <a:pt x="194" y="386"/>
                </a:lnTo>
                <a:lnTo>
                  <a:pt x="188" y="379"/>
                </a:lnTo>
                <a:lnTo>
                  <a:pt x="184" y="373"/>
                </a:lnTo>
                <a:lnTo>
                  <a:pt x="178" y="365"/>
                </a:lnTo>
                <a:lnTo>
                  <a:pt x="175" y="360"/>
                </a:lnTo>
                <a:lnTo>
                  <a:pt x="171" y="352"/>
                </a:lnTo>
                <a:lnTo>
                  <a:pt x="167" y="346"/>
                </a:lnTo>
                <a:lnTo>
                  <a:pt x="163" y="339"/>
                </a:lnTo>
                <a:lnTo>
                  <a:pt x="159" y="333"/>
                </a:lnTo>
                <a:lnTo>
                  <a:pt x="156" y="327"/>
                </a:lnTo>
                <a:lnTo>
                  <a:pt x="152" y="322"/>
                </a:lnTo>
                <a:lnTo>
                  <a:pt x="148" y="314"/>
                </a:lnTo>
                <a:lnTo>
                  <a:pt x="144" y="308"/>
                </a:lnTo>
                <a:lnTo>
                  <a:pt x="140" y="303"/>
                </a:lnTo>
                <a:lnTo>
                  <a:pt x="137" y="297"/>
                </a:lnTo>
                <a:lnTo>
                  <a:pt x="133" y="291"/>
                </a:lnTo>
                <a:lnTo>
                  <a:pt x="131" y="284"/>
                </a:lnTo>
                <a:lnTo>
                  <a:pt x="127" y="278"/>
                </a:lnTo>
                <a:lnTo>
                  <a:pt x="123" y="274"/>
                </a:lnTo>
                <a:lnTo>
                  <a:pt x="119" y="267"/>
                </a:lnTo>
                <a:lnTo>
                  <a:pt x="116" y="261"/>
                </a:lnTo>
                <a:lnTo>
                  <a:pt x="114" y="257"/>
                </a:lnTo>
                <a:lnTo>
                  <a:pt x="110" y="251"/>
                </a:lnTo>
                <a:lnTo>
                  <a:pt x="106" y="246"/>
                </a:lnTo>
                <a:lnTo>
                  <a:pt x="104" y="240"/>
                </a:lnTo>
                <a:lnTo>
                  <a:pt x="100" y="234"/>
                </a:lnTo>
                <a:lnTo>
                  <a:pt x="99" y="229"/>
                </a:lnTo>
                <a:lnTo>
                  <a:pt x="95" y="223"/>
                </a:lnTo>
                <a:lnTo>
                  <a:pt x="91" y="217"/>
                </a:lnTo>
                <a:lnTo>
                  <a:pt x="87" y="211"/>
                </a:lnTo>
                <a:lnTo>
                  <a:pt x="85" y="206"/>
                </a:lnTo>
                <a:lnTo>
                  <a:pt x="81" y="200"/>
                </a:lnTo>
                <a:lnTo>
                  <a:pt x="78" y="194"/>
                </a:lnTo>
                <a:lnTo>
                  <a:pt x="76" y="189"/>
                </a:lnTo>
                <a:lnTo>
                  <a:pt x="74" y="183"/>
                </a:lnTo>
                <a:lnTo>
                  <a:pt x="70" y="177"/>
                </a:lnTo>
                <a:lnTo>
                  <a:pt x="66" y="172"/>
                </a:lnTo>
                <a:lnTo>
                  <a:pt x="64" y="166"/>
                </a:lnTo>
                <a:lnTo>
                  <a:pt x="61" y="160"/>
                </a:lnTo>
                <a:lnTo>
                  <a:pt x="59" y="154"/>
                </a:lnTo>
                <a:lnTo>
                  <a:pt x="55" y="149"/>
                </a:lnTo>
                <a:lnTo>
                  <a:pt x="53" y="143"/>
                </a:lnTo>
                <a:lnTo>
                  <a:pt x="49" y="137"/>
                </a:lnTo>
                <a:lnTo>
                  <a:pt x="45" y="132"/>
                </a:lnTo>
                <a:lnTo>
                  <a:pt x="43" y="124"/>
                </a:lnTo>
                <a:lnTo>
                  <a:pt x="40" y="118"/>
                </a:lnTo>
                <a:lnTo>
                  <a:pt x="38" y="113"/>
                </a:lnTo>
                <a:lnTo>
                  <a:pt x="34" y="105"/>
                </a:lnTo>
                <a:lnTo>
                  <a:pt x="30" y="99"/>
                </a:lnTo>
                <a:lnTo>
                  <a:pt x="28" y="94"/>
                </a:lnTo>
                <a:lnTo>
                  <a:pt x="24" y="88"/>
                </a:lnTo>
                <a:lnTo>
                  <a:pt x="21" y="80"/>
                </a:lnTo>
                <a:lnTo>
                  <a:pt x="19" y="75"/>
                </a:lnTo>
                <a:lnTo>
                  <a:pt x="15" y="67"/>
                </a:lnTo>
                <a:lnTo>
                  <a:pt x="13" y="59"/>
                </a:lnTo>
                <a:lnTo>
                  <a:pt x="9" y="54"/>
                </a:lnTo>
                <a:lnTo>
                  <a:pt x="5" y="46"/>
                </a:lnTo>
                <a:lnTo>
                  <a:pt x="2" y="40"/>
                </a:lnTo>
                <a:lnTo>
                  <a:pt x="0" y="33"/>
                </a:lnTo>
                <a:lnTo>
                  <a:pt x="0" y="33"/>
                </a:lnTo>
                <a:close/>
              </a:path>
            </a:pathLst>
          </a:custGeom>
          <a:solidFill>
            <a:srgbClr val="96AB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6365875" y="871538"/>
            <a:ext cx="469900" cy="455613"/>
          </a:xfrm>
          <a:custGeom>
            <a:avLst/>
            <a:gdLst/>
            <a:ahLst/>
            <a:cxnLst>
              <a:cxn ang="0">
                <a:pos x="232" y="557"/>
              </a:cxn>
              <a:cxn ang="0">
                <a:pos x="226" y="529"/>
              </a:cxn>
              <a:cxn ang="0">
                <a:pos x="237" y="502"/>
              </a:cxn>
              <a:cxn ang="0">
                <a:pos x="241" y="474"/>
              </a:cxn>
              <a:cxn ang="0">
                <a:pos x="239" y="447"/>
              </a:cxn>
              <a:cxn ang="0">
                <a:pos x="228" y="419"/>
              </a:cxn>
              <a:cxn ang="0">
                <a:pos x="212" y="396"/>
              </a:cxn>
              <a:cxn ang="0">
                <a:pos x="182" y="369"/>
              </a:cxn>
              <a:cxn ang="0">
                <a:pos x="155" y="358"/>
              </a:cxn>
              <a:cxn ang="0">
                <a:pos x="129" y="352"/>
              </a:cxn>
              <a:cxn ang="0">
                <a:pos x="102" y="356"/>
              </a:cxn>
              <a:cxn ang="0">
                <a:pos x="74" y="363"/>
              </a:cxn>
              <a:cxn ang="0">
                <a:pos x="36" y="394"/>
              </a:cxn>
              <a:cxn ang="0">
                <a:pos x="15" y="350"/>
              </a:cxn>
              <a:cxn ang="0">
                <a:pos x="38" y="320"/>
              </a:cxn>
              <a:cxn ang="0">
                <a:pos x="55" y="286"/>
              </a:cxn>
              <a:cxn ang="0">
                <a:pos x="68" y="249"/>
              </a:cxn>
              <a:cxn ang="0">
                <a:pos x="77" y="211"/>
              </a:cxn>
              <a:cxn ang="0">
                <a:pos x="87" y="171"/>
              </a:cxn>
              <a:cxn ang="0">
                <a:pos x="91" y="135"/>
              </a:cxn>
              <a:cxn ang="0">
                <a:pos x="95" y="99"/>
              </a:cxn>
              <a:cxn ang="0">
                <a:pos x="95" y="69"/>
              </a:cxn>
              <a:cxn ang="0">
                <a:pos x="95" y="42"/>
              </a:cxn>
              <a:cxn ang="0">
                <a:pos x="95" y="6"/>
              </a:cxn>
              <a:cxn ang="0">
                <a:pos x="161" y="27"/>
              </a:cxn>
              <a:cxn ang="0">
                <a:pos x="163" y="92"/>
              </a:cxn>
              <a:cxn ang="0">
                <a:pos x="169" y="149"/>
              </a:cxn>
              <a:cxn ang="0">
                <a:pos x="176" y="196"/>
              </a:cxn>
              <a:cxn ang="0">
                <a:pos x="186" y="236"/>
              </a:cxn>
              <a:cxn ang="0">
                <a:pos x="195" y="270"/>
              </a:cxn>
              <a:cxn ang="0">
                <a:pos x="207" y="299"/>
              </a:cxn>
              <a:cxn ang="0">
                <a:pos x="226" y="339"/>
              </a:cxn>
              <a:cxn ang="0">
                <a:pos x="252" y="369"/>
              </a:cxn>
              <a:cxn ang="0">
                <a:pos x="275" y="390"/>
              </a:cxn>
              <a:cxn ang="0">
                <a:pos x="302" y="407"/>
              </a:cxn>
              <a:cxn ang="0">
                <a:pos x="332" y="419"/>
              </a:cxn>
              <a:cxn ang="0">
                <a:pos x="365" y="428"/>
              </a:cxn>
              <a:cxn ang="0">
                <a:pos x="399" y="432"/>
              </a:cxn>
              <a:cxn ang="0">
                <a:pos x="435" y="434"/>
              </a:cxn>
              <a:cxn ang="0">
                <a:pos x="467" y="434"/>
              </a:cxn>
              <a:cxn ang="0">
                <a:pos x="500" y="430"/>
              </a:cxn>
              <a:cxn ang="0">
                <a:pos x="528" y="428"/>
              </a:cxn>
              <a:cxn ang="0">
                <a:pos x="553" y="424"/>
              </a:cxn>
              <a:cxn ang="0">
                <a:pos x="589" y="417"/>
              </a:cxn>
              <a:cxn ang="0">
                <a:pos x="543" y="508"/>
              </a:cxn>
              <a:cxn ang="0">
                <a:pos x="492" y="508"/>
              </a:cxn>
              <a:cxn ang="0">
                <a:pos x="446" y="510"/>
              </a:cxn>
              <a:cxn ang="0">
                <a:pos x="406" y="516"/>
              </a:cxn>
              <a:cxn ang="0">
                <a:pos x="372" y="521"/>
              </a:cxn>
              <a:cxn ang="0">
                <a:pos x="342" y="529"/>
              </a:cxn>
              <a:cxn ang="0">
                <a:pos x="313" y="540"/>
              </a:cxn>
              <a:cxn ang="0">
                <a:pos x="277" y="556"/>
              </a:cxn>
              <a:cxn ang="0">
                <a:pos x="252" y="573"/>
              </a:cxn>
            </a:cxnLst>
            <a:rect l="0" t="0" r="r" b="b"/>
            <a:pathLst>
              <a:path w="593" h="575">
                <a:moveTo>
                  <a:pt x="252" y="575"/>
                </a:moveTo>
                <a:lnTo>
                  <a:pt x="251" y="573"/>
                </a:lnTo>
                <a:lnTo>
                  <a:pt x="243" y="567"/>
                </a:lnTo>
                <a:lnTo>
                  <a:pt x="237" y="561"/>
                </a:lnTo>
                <a:lnTo>
                  <a:pt x="232" y="557"/>
                </a:lnTo>
                <a:lnTo>
                  <a:pt x="224" y="550"/>
                </a:lnTo>
                <a:lnTo>
                  <a:pt x="216" y="544"/>
                </a:lnTo>
                <a:lnTo>
                  <a:pt x="220" y="540"/>
                </a:lnTo>
                <a:lnTo>
                  <a:pt x="224" y="535"/>
                </a:lnTo>
                <a:lnTo>
                  <a:pt x="226" y="529"/>
                </a:lnTo>
                <a:lnTo>
                  <a:pt x="228" y="523"/>
                </a:lnTo>
                <a:lnTo>
                  <a:pt x="230" y="518"/>
                </a:lnTo>
                <a:lnTo>
                  <a:pt x="233" y="512"/>
                </a:lnTo>
                <a:lnTo>
                  <a:pt x="235" y="506"/>
                </a:lnTo>
                <a:lnTo>
                  <a:pt x="237" y="502"/>
                </a:lnTo>
                <a:lnTo>
                  <a:pt x="239" y="497"/>
                </a:lnTo>
                <a:lnTo>
                  <a:pt x="239" y="491"/>
                </a:lnTo>
                <a:lnTo>
                  <a:pt x="241" y="485"/>
                </a:lnTo>
                <a:lnTo>
                  <a:pt x="241" y="479"/>
                </a:lnTo>
                <a:lnTo>
                  <a:pt x="241" y="474"/>
                </a:lnTo>
                <a:lnTo>
                  <a:pt x="241" y="468"/>
                </a:lnTo>
                <a:lnTo>
                  <a:pt x="241" y="464"/>
                </a:lnTo>
                <a:lnTo>
                  <a:pt x="241" y="459"/>
                </a:lnTo>
                <a:lnTo>
                  <a:pt x="239" y="451"/>
                </a:lnTo>
                <a:lnTo>
                  <a:pt x="239" y="447"/>
                </a:lnTo>
                <a:lnTo>
                  <a:pt x="237" y="441"/>
                </a:lnTo>
                <a:lnTo>
                  <a:pt x="235" y="436"/>
                </a:lnTo>
                <a:lnTo>
                  <a:pt x="233" y="430"/>
                </a:lnTo>
                <a:lnTo>
                  <a:pt x="232" y="424"/>
                </a:lnTo>
                <a:lnTo>
                  <a:pt x="228" y="419"/>
                </a:lnTo>
                <a:lnTo>
                  <a:pt x="226" y="415"/>
                </a:lnTo>
                <a:lnTo>
                  <a:pt x="224" y="409"/>
                </a:lnTo>
                <a:lnTo>
                  <a:pt x="220" y="403"/>
                </a:lnTo>
                <a:lnTo>
                  <a:pt x="216" y="400"/>
                </a:lnTo>
                <a:lnTo>
                  <a:pt x="212" y="396"/>
                </a:lnTo>
                <a:lnTo>
                  <a:pt x="205" y="386"/>
                </a:lnTo>
                <a:lnTo>
                  <a:pt x="197" y="379"/>
                </a:lnTo>
                <a:lnTo>
                  <a:pt x="192" y="375"/>
                </a:lnTo>
                <a:lnTo>
                  <a:pt x="188" y="371"/>
                </a:lnTo>
                <a:lnTo>
                  <a:pt x="182" y="369"/>
                </a:lnTo>
                <a:lnTo>
                  <a:pt x="176" y="365"/>
                </a:lnTo>
                <a:lnTo>
                  <a:pt x="171" y="363"/>
                </a:lnTo>
                <a:lnTo>
                  <a:pt x="167" y="362"/>
                </a:lnTo>
                <a:lnTo>
                  <a:pt x="161" y="360"/>
                </a:lnTo>
                <a:lnTo>
                  <a:pt x="155" y="358"/>
                </a:lnTo>
                <a:lnTo>
                  <a:pt x="150" y="356"/>
                </a:lnTo>
                <a:lnTo>
                  <a:pt x="146" y="354"/>
                </a:lnTo>
                <a:lnTo>
                  <a:pt x="140" y="354"/>
                </a:lnTo>
                <a:lnTo>
                  <a:pt x="135" y="354"/>
                </a:lnTo>
                <a:lnTo>
                  <a:pt x="129" y="352"/>
                </a:lnTo>
                <a:lnTo>
                  <a:pt x="123" y="352"/>
                </a:lnTo>
                <a:lnTo>
                  <a:pt x="117" y="354"/>
                </a:lnTo>
                <a:lnTo>
                  <a:pt x="114" y="354"/>
                </a:lnTo>
                <a:lnTo>
                  <a:pt x="108" y="354"/>
                </a:lnTo>
                <a:lnTo>
                  <a:pt x="102" y="356"/>
                </a:lnTo>
                <a:lnTo>
                  <a:pt x="97" y="356"/>
                </a:lnTo>
                <a:lnTo>
                  <a:pt x="91" y="358"/>
                </a:lnTo>
                <a:lnTo>
                  <a:pt x="85" y="360"/>
                </a:lnTo>
                <a:lnTo>
                  <a:pt x="79" y="362"/>
                </a:lnTo>
                <a:lnTo>
                  <a:pt x="74" y="363"/>
                </a:lnTo>
                <a:lnTo>
                  <a:pt x="70" y="367"/>
                </a:lnTo>
                <a:lnTo>
                  <a:pt x="60" y="371"/>
                </a:lnTo>
                <a:lnTo>
                  <a:pt x="51" y="377"/>
                </a:lnTo>
                <a:lnTo>
                  <a:pt x="43" y="384"/>
                </a:lnTo>
                <a:lnTo>
                  <a:pt x="36" y="394"/>
                </a:lnTo>
                <a:lnTo>
                  <a:pt x="11" y="386"/>
                </a:lnTo>
                <a:lnTo>
                  <a:pt x="0" y="365"/>
                </a:lnTo>
                <a:lnTo>
                  <a:pt x="3" y="360"/>
                </a:lnTo>
                <a:lnTo>
                  <a:pt x="9" y="354"/>
                </a:lnTo>
                <a:lnTo>
                  <a:pt x="15" y="350"/>
                </a:lnTo>
                <a:lnTo>
                  <a:pt x="19" y="344"/>
                </a:lnTo>
                <a:lnTo>
                  <a:pt x="24" y="337"/>
                </a:lnTo>
                <a:lnTo>
                  <a:pt x="28" y="331"/>
                </a:lnTo>
                <a:lnTo>
                  <a:pt x="34" y="325"/>
                </a:lnTo>
                <a:lnTo>
                  <a:pt x="38" y="320"/>
                </a:lnTo>
                <a:lnTo>
                  <a:pt x="41" y="312"/>
                </a:lnTo>
                <a:lnTo>
                  <a:pt x="45" y="306"/>
                </a:lnTo>
                <a:lnTo>
                  <a:pt x="49" y="299"/>
                </a:lnTo>
                <a:lnTo>
                  <a:pt x="53" y="291"/>
                </a:lnTo>
                <a:lnTo>
                  <a:pt x="55" y="286"/>
                </a:lnTo>
                <a:lnTo>
                  <a:pt x="57" y="278"/>
                </a:lnTo>
                <a:lnTo>
                  <a:pt x="60" y="270"/>
                </a:lnTo>
                <a:lnTo>
                  <a:pt x="64" y="265"/>
                </a:lnTo>
                <a:lnTo>
                  <a:pt x="66" y="255"/>
                </a:lnTo>
                <a:lnTo>
                  <a:pt x="68" y="249"/>
                </a:lnTo>
                <a:lnTo>
                  <a:pt x="70" y="240"/>
                </a:lnTo>
                <a:lnTo>
                  <a:pt x="72" y="232"/>
                </a:lnTo>
                <a:lnTo>
                  <a:pt x="74" y="225"/>
                </a:lnTo>
                <a:lnTo>
                  <a:pt x="76" y="217"/>
                </a:lnTo>
                <a:lnTo>
                  <a:pt x="77" y="211"/>
                </a:lnTo>
                <a:lnTo>
                  <a:pt x="81" y="204"/>
                </a:lnTo>
                <a:lnTo>
                  <a:pt x="81" y="194"/>
                </a:lnTo>
                <a:lnTo>
                  <a:pt x="83" y="189"/>
                </a:lnTo>
                <a:lnTo>
                  <a:pt x="85" y="179"/>
                </a:lnTo>
                <a:lnTo>
                  <a:pt x="87" y="171"/>
                </a:lnTo>
                <a:lnTo>
                  <a:pt x="87" y="164"/>
                </a:lnTo>
                <a:lnTo>
                  <a:pt x="89" y="156"/>
                </a:lnTo>
                <a:lnTo>
                  <a:pt x="89" y="150"/>
                </a:lnTo>
                <a:lnTo>
                  <a:pt x="91" y="143"/>
                </a:lnTo>
                <a:lnTo>
                  <a:pt x="91" y="135"/>
                </a:lnTo>
                <a:lnTo>
                  <a:pt x="91" y="128"/>
                </a:lnTo>
                <a:lnTo>
                  <a:pt x="91" y="120"/>
                </a:lnTo>
                <a:lnTo>
                  <a:pt x="93" y="114"/>
                </a:lnTo>
                <a:lnTo>
                  <a:pt x="93" y="107"/>
                </a:lnTo>
                <a:lnTo>
                  <a:pt x="95" y="99"/>
                </a:lnTo>
                <a:lnTo>
                  <a:pt x="95" y="93"/>
                </a:lnTo>
                <a:lnTo>
                  <a:pt x="95" y="88"/>
                </a:lnTo>
                <a:lnTo>
                  <a:pt x="95" y="80"/>
                </a:lnTo>
                <a:lnTo>
                  <a:pt x="95" y="74"/>
                </a:lnTo>
                <a:lnTo>
                  <a:pt x="95" y="69"/>
                </a:lnTo>
                <a:lnTo>
                  <a:pt x="95" y="63"/>
                </a:lnTo>
                <a:lnTo>
                  <a:pt x="95" y="55"/>
                </a:lnTo>
                <a:lnTo>
                  <a:pt x="95" y="52"/>
                </a:lnTo>
                <a:lnTo>
                  <a:pt x="95" y="46"/>
                </a:lnTo>
                <a:lnTo>
                  <a:pt x="95" y="42"/>
                </a:lnTo>
                <a:lnTo>
                  <a:pt x="95" y="33"/>
                </a:lnTo>
                <a:lnTo>
                  <a:pt x="95" y="23"/>
                </a:lnTo>
                <a:lnTo>
                  <a:pt x="95" y="17"/>
                </a:lnTo>
                <a:lnTo>
                  <a:pt x="95" y="12"/>
                </a:lnTo>
                <a:lnTo>
                  <a:pt x="95" y="6"/>
                </a:lnTo>
                <a:lnTo>
                  <a:pt x="95" y="2"/>
                </a:lnTo>
                <a:lnTo>
                  <a:pt x="95" y="0"/>
                </a:lnTo>
                <a:lnTo>
                  <a:pt x="161" y="0"/>
                </a:lnTo>
                <a:lnTo>
                  <a:pt x="161" y="14"/>
                </a:lnTo>
                <a:lnTo>
                  <a:pt x="161" y="27"/>
                </a:lnTo>
                <a:lnTo>
                  <a:pt x="161" y="40"/>
                </a:lnTo>
                <a:lnTo>
                  <a:pt x="161" y="55"/>
                </a:lnTo>
                <a:lnTo>
                  <a:pt x="161" y="67"/>
                </a:lnTo>
                <a:lnTo>
                  <a:pt x="163" y="80"/>
                </a:lnTo>
                <a:lnTo>
                  <a:pt x="163" y="92"/>
                </a:lnTo>
                <a:lnTo>
                  <a:pt x="165" y="105"/>
                </a:lnTo>
                <a:lnTo>
                  <a:pt x="165" y="114"/>
                </a:lnTo>
                <a:lnTo>
                  <a:pt x="167" y="126"/>
                </a:lnTo>
                <a:lnTo>
                  <a:pt x="167" y="137"/>
                </a:lnTo>
                <a:lnTo>
                  <a:pt x="169" y="149"/>
                </a:lnTo>
                <a:lnTo>
                  <a:pt x="169" y="158"/>
                </a:lnTo>
                <a:lnTo>
                  <a:pt x="171" y="168"/>
                </a:lnTo>
                <a:lnTo>
                  <a:pt x="173" y="177"/>
                </a:lnTo>
                <a:lnTo>
                  <a:pt x="174" y="189"/>
                </a:lnTo>
                <a:lnTo>
                  <a:pt x="176" y="196"/>
                </a:lnTo>
                <a:lnTo>
                  <a:pt x="178" y="206"/>
                </a:lnTo>
                <a:lnTo>
                  <a:pt x="180" y="213"/>
                </a:lnTo>
                <a:lnTo>
                  <a:pt x="182" y="221"/>
                </a:lnTo>
                <a:lnTo>
                  <a:pt x="184" y="228"/>
                </a:lnTo>
                <a:lnTo>
                  <a:pt x="186" y="236"/>
                </a:lnTo>
                <a:lnTo>
                  <a:pt x="188" y="244"/>
                </a:lnTo>
                <a:lnTo>
                  <a:pt x="190" y="251"/>
                </a:lnTo>
                <a:lnTo>
                  <a:pt x="192" y="257"/>
                </a:lnTo>
                <a:lnTo>
                  <a:pt x="193" y="265"/>
                </a:lnTo>
                <a:lnTo>
                  <a:pt x="195" y="270"/>
                </a:lnTo>
                <a:lnTo>
                  <a:pt x="197" y="276"/>
                </a:lnTo>
                <a:lnTo>
                  <a:pt x="199" y="282"/>
                </a:lnTo>
                <a:lnTo>
                  <a:pt x="201" y="287"/>
                </a:lnTo>
                <a:lnTo>
                  <a:pt x="205" y="293"/>
                </a:lnTo>
                <a:lnTo>
                  <a:pt x="207" y="299"/>
                </a:lnTo>
                <a:lnTo>
                  <a:pt x="211" y="308"/>
                </a:lnTo>
                <a:lnTo>
                  <a:pt x="214" y="318"/>
                </a:lnTo>
                <a:lnTo>
                  <a:pt x="218" y="325"/>
                </a:lnTo>
                <a:lnTo>
                  <a:pt x="224" y="333"/>
                </a:lnTo>
                <a:lnTo>
                  <a:pt x="226" y="339"/>
                </a:lnTo>
                <a:lnTo>
                  <a:pt x="232" y="344"/>
                </a:lnTo>
                <a:lnTo>
                  <a:pt x="235" y="350"/>
                </a:lnTo>
                <a:lnTo>
                  <a:pt x="239" y="356"/>
                </a:lnTo>
                <a:lnTo>
                  <a:pt x="245" y="363"/>
                </a:lnTo>
                <a:lnTo>
                  <a:pt x="252" y="369"/>
                </a:lnTo>
                <a:lnTo>
                  <a:pt x="258" y="375"/>
                </a:lnTo>
                <a:lnTo>
                  <a:pt x="262" y="379"/>
                </a:lnTo>
                <a:lnTo>
                  <a:pt x="266" y="382"/>
                </a:lnTo>
                <a:lnTo>
                  <a:pt x="270" y="386"/>
                </a:lnTo>
                <a:lnTo>
                  <a:pt x="275" y="390"/>
                </a:lnTo>
                <a:lnTo>
                  <a:pt x="281" y="394"/>
                </a:lnTo>
                <a:lnTo>
                  <a:pt x="285" y="398"/>
                </a:lnTo>
                <a:lnTo>
                  <a:pt x="290" y="402"/>
                </a:lnTo>
                <a:lnTo>
                  <a:pt x="296" y="403"/>
                </a:lnTo>
                <a:lnTo>
                  <a:pt x="302" y="407"/>
                </a:lnTo>
                <a:lnTo>
                  <a:pt x="308" y="409"/>
                </a:lnTo>
                <a:lnTo>
                  <a:pt x="313" y="411"/>
                </a:lnTo>
                <a:lnTo>
                  <a:pt x="321" y="415"/>
                </a:lnTo>
                <a:lnTo>
                  <a:pt x="327" y="417"/>
                </a:lnTo>
                <a:lnTo>
                  <a:pt x="332" y="419"/>
                </a:lnTo>
                <a:lnTo>
                  <a:pt x="340" y="421"/>
                </a:lnTo>
                <a:lnTo>
                  <a:pt x="346" y="422"/>
                </a:lnTo>
                <a:lnTo>
                  <a:pt x="353" y="424"/>
                </a:lnTo>
                <a:lnTo>
                  <a:pt x="359" y="426"/>
                </a:lnTo>
                <a:lnTo>
                  <a:pt x="365" y="428"/>
                </a:lnTo>
                <a:lnTo>
                  <a:pt x="372" y="428"/>
                </a:lnTo>
                <a:lnTo>
                  <a:pt x="378" y="430"/>
                </a:lnTo>
                <a:lnTo>
                  <a:pt x="386" y="430"/>
                </a:lnTo>
                <a:lnTo>
                  <a:pt x="393" y="430"/>
                </a:lnTo>
                <a:lnTo>
                  <a:pt x="399" y="432"/>
                </a:lnTo>
                <a:lnTo>
                  <a:pt x="406" y="432"/>
                </a:lnTo>
                <a:lnTo>
                  <a:pt x="414" y="432"/>
                </a:lnTo>
                <a:lnTo>
                  <a:pt x="420" y="432"/>
                </a:lnTo>
                <a:lnTo>
                  <a:pt x="427" y="432"/>
                </a:lnTo>
                <a:lnTo>
                  <a:pt x="435" y="434"/>
                </a:lnTo>
                <a:lnTo>
                  <a:pt x="441" y="434"/>
                </a:lnTo>
                <a:lnTo>
                  <a:pt x="448" y="434"/>
                </a:lnTo>
                <a:lnTo>
                  <a:pt x="454" y="434"/>
                </a:lnTo>
                <a:lnTo>
                  <a:pt x="462" y="434"/>
                </a:lnTo>
                <a:lnTo>
                  <a:pt x="467" y="434"/>
                </a:lnTo>
                <a:lnTo>
                  <a:pt x="475" y="432"/>
                </a:lnTo>
                <a:lnTo>
                  <a:pt x="481" y="432"/>
                </a:lnTo>
                <a:lnTo>
                  <a:pt x="488" y="432"/>
                </a:lnTo>
                <a:lnTo>
                  <a:pt x="492" y="430"/>
                </a:lnTo>
                <a:lnTo>
                  <a:pt x="500" y="430"/>
                </a:lnTo>
                <a:lnTo>
                  <a:pt x="505" y="430"/>
                </a:lnTo>
                <a:lnTo>
                  <a:pt x="511" y="430"/>
                </a:lnTo>
                <a:lnTo>
                  <a:pt x="517" y="428"/>
                </a:lnTo>
                <a:lnTo>
                  <a:pt x="522" y="428"/>
                </a:lnTo>
                <a:lnTo>
                  <a:pt x="528" y="428"/>
                </a:lnTo>
                <a:lnTo>
                  <a:pt x="534" y="428"/>
                </a:lnTo>
                <a:lnTo>
                  <a:pt x="538" y="426"/>
                </a:lnTo>
                <a:lnTo>
                  <a:pt x="543" y="424"/>
                </a:lnTo>
                <a:lnTo>
                  <a:pt x="547" y="424"/>
                </a:lnTo>
                <a:lnTo>
                  <a:pt x="553" y="424"/>
                </a:lnTo>
                <a:lnTo>
                  <a:pt x="560" y="422"/>
                </a:lnTo>
                <a:lnTo>
                  <a:pt x="568" y="422"/>
                </a:lnTo>
                <a:lnTo>
                  <a:pt x="576" y="421"/>
                </a:lnTo>
                <a:lnTo>
                  <a:pt x="581" y="419"/>
                </a:lnTo>
                <a:lnTo>
                  <a:pt x="589" y="417"/>
                </a:lnTo>
                <a:lnTo>
                  <a:pt x="593" y="417"/>
                </a:lnTo>
                <a:lnTo>
                  <a:pt x="578" y="512"/>
                </a:lnTo>
                <a:lnTo>
                  <a:pt x="566" y="510"/>
                </a:lnTo>
                <a:lnTo>
                  <a:pt x="555" y="510"/>
                </a:lnTo>
                <a:lnTo>
                  <a:pt x="543" y="508"/>
                </a:lnTo>
                <a:lnTo>
                  <a:pt x="532" y="508"/>
                </a:lnTo>
                <a:lnTo>
                  <a:pt x="522" y="508"/>
                </a:lnTo>
                <a:lnTo>
                  <a:pt x="511" y="508"/>
                </a:lnTo>
                <a:lnTo>
                  <a:pt x="502" y="508"/>
                </a:lnTo>
                <a:lnTo>
                  <a:pt x="492" y="508"/>
                </a:lnTo>
                <a:lnTo>
                  <a:pt x="483" y="508"/>
                </a:lnTo>
                <a:lnTo>
                  <a:pt x="473" y="508"/>
                </a:lnTo>
                <a:lnTo>
                  <a:pt x="463" y="510"/>
                </a:lnTo>
                <a:lnTo>
                  <a:pt x="456" y="510"/>
                </a:lnTo>
                <a:lnTo>
                  <a:pt x="446" y="510"/>
                </a:lnTo>
                <a:lnTo>
                  <a:pt x="439" y="512"/>
                </a:lnTo>
                <a:lnTo>
                  <a:pt x="431" y="512"/>
                </a:lnTo>
                <a:lnTo>
                  <a:pt x="424" y="514"/>
                </a:lnTo>
                <a:lnTo>
                  <a:pt x="416" y="514"/>
                </a:lnTo>
                <a:lnTo>
                  <a:pt x="406" y="516"/>
                </a:lnTo>
                <a:lnTo>
                  <a:pt x="399" y="516"/>
                </a:lnTo>
                <a:lnTo>
                  <a:pt x="393" y="518"/>
                </a:lnTo>
                <a:lnTo>
                  <a:pt x="384" y="519"/>
                </a:lnTo>
                <a:lnTo>
                  <a:pt x="378" y="521"/>
                </a:lnTo>
                <a:lnTo>
                  <a:pt x="372" y="521"/>
                </a:lnTo>
                <a:lnTo>
                  <a:pt x="367" y="523"/>
                </a:lnTo>
                <a:lnTo>
                  <a:pt x="359" y="525"/>
                </a:lnTo>
                <a:lnTo>
                  <a:pt x="353" y="525"/>
                </a:lnTo>
                <a:lnTo>
                  <a:pt x="347" y="527"/>
                </a:lnTo>
                <a:lnTo>
                  <a:pt x="342" y="529"/>
                </a:lnTo>
                <a:lnTo>
                  <a:pt x="338" y="531"/>
                </a:lnTo>
                <a:lnTo>
                  <a:pt x="332" y="533"/>
                </a:lnTo>
                <a:lnTo>
                  <a:pt x="327" y="535"/>
                </a:lnTo>
                <a:lnTo>
                  <a:pt x="323" y="537"/>
                </a:lnTo>
                <a:lnTo>
                  <a:pt x="313" y="540"/>
                </a:lnTo>
                <a:lnTo>
                  <a:pt x="304" y="544"/>
                </a:lnTo>
                <a:lnTo>
                  <a:pt x="296" y="546"/>
                </a:lnTo>
                <a:lnTo>
                  <a:pt x="290" y="550"/>
                </a:lnTo>
                <a:lnTo>
                  <a:pt x="283" y="552"/>
                </a:lnTo>
                <a:lnTo>
                  <a:pt x="277" y="556"/>
                </a:lnTo>
                <a:lnTo>
                  <a:pt x="271" y="559"/>
                </a:lnTo>
                <a:lnTo>
                  <a:pt x="268" y="563"/>
                </a:lnTo>
                <a:lnTo>
                  <a:pt x="262" y="567"/>
                </a:lnTo>
                <a:lnTo>
                  <a:pt x="256" y="571"/>
                </a:lnTo>
                <a:lnTo>
                  <a:pt x="252" y="573"/>
                </a:lnTo>
                <a:lnTo>
                  <a:pt x="252" y="575"/>
                </a:lnTo>
                <a:lnTo>
                  <a:pt x="252" y="575"/>
                </a:lnTo>
                <a:close/>
              </a:path>
            </a:pathLst>
          </a:custGeom>
          <a:solidFill>
            <a:srgbClr val="96AB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7485063" y="895350"/>
            <a:ext cx="558800" cy="1044575"/>
          </a:xfrm>
          <a:custGeom>
            <a:avLst/>
            <a:gdLst/>
            <a:ahLst/>
            <a:cxnLst>
              <a:cxn ang="0">
                <a:pos x="128" y="1234"/>
              </a:cxn>
              <a:cxn ang="0">
                <a:pos x="419" y="1108"/>
              </a:cxn>
              <a:cxn ang="0">
                <a:pos x="590" y="852"/>
              </a:cxn>
              <a:cxn ang="0">
                <a:pos x="620" y="576"/>
              </a:cxn>
              <a:cxn ang="0">
                <a:pos x="495" y="285"/>
              </a:cxn>
              <a:cxn ang="0">
                <a:pos x="259" y="118"/>
              </a:cxn>
              <a:cxn ang="0">
                <a:pos x="0" y="83"/>
              </a:cxn>
              <a:cxn ang="0">
                <a:pos x="57" y="182"/>
              </a:cxn>
              <a:cxn ang="0">
                <a:pos x="88" y="184"/>
              </a:cxn>
              <a:cxn ang="0">
                <a:pos x="111" y="186"/>
              </a:cxn>
              <a:cxn ang="0">
                <a:pos x="134" y="192"/>
              </a:cxn>
              <a:cxn ang="0">
                <a:pos x="158" y="197"/>
              </a:cxn>
              <a:cxn ang="0">
                <a:pos x="183" y="203"/>
              </a:cxn>
              <a:cxn ang="0">
                <a:pos x="210" y="213"/>
              </a:cxn>
              <a:cxn ang="0">
                <a:pos x="238" y="222"/>
              </a:cxn>
              <a:cxn ang="0">
                <a:pos x="265" y="235"/>
              </a:cxn>
              <a:cxn ang="0">
                <a:pos x="293" y="251"/>
              </a:cxn>
              <a:cxn ang="0">
                <a:pos x="320" y="270"/>
              </a:cxn>
              <a:cxn ang="0">
                <a:pos x="346" y="291"/>
              </a:cxn>
              <a:cxn ang="0">
                <a:pos x="371" y="315"/>
              </a:cxn>
              <a:cxn ang="0">
                <a:pos x="392" y="336"/>
              </a:cxn>
              <a:cxn ang="0">
                <a:pos x="411" y="357"/>
              </a:cxn>
              <a:cxn ang="0">
                <a:pos x="428" y="378"/>
              </a:cxn>
              <a:cxn ang="0">
                <a:pos x="443" y="399"/>
              </a:cxn>
              <a:cxn ang="0">
                <a:pos x="457" y="422"/>
              </a:cxn>
              <a:cxn ang="0">
                <a:pos x="468" y="445"/>
              </a:cxn>
              <a:cxn ang="0">
                <a:pos x="480" y="467"/>
              </a:cxn>
              <a:cxn ang="0">
                <a:pos x="489" y="490"/>
              </a:cxn>
              <a:cxn ang="0">
                <a:pos x="497" y="513"/>
              </a:cxn>
              <a:cxn ang="0">
                <a:pos x="502" y="534"/>
              </a:cxn>
              <a:cxn ang="0">
                <a:pos x="506" y="557"/>
              </a:cxn>
              <a:cxn ang="0">
                <a:pos x="512" y="580"/>
              </a:cxn>
              <a:cxn ang="0">
                <a:pos x="516" y="599"/>
              </a:cxn>
              <a:cxn ang="0">
                <a:pos x="518" y="620"/>
              </a:cxn>
              <a:cxn ang="0">
                <a:pos x="521" y="652"/>
              </a:cxn>
              <a:cxn ang="0">
                <a:pos x="521" y="673"/>
              </a:cxn>
              <a:cxn ang="0">
                <a:pos x="520" y="701"/>
              </a:cxn>
              <a:cxn ang="0">
                <a:pos x="512" y="734"/>
              </a:cxn>
              <a:cxn ang="0">
                <a:pos x="508" y="755"/>
              </a:cxn>
              <a:cxn ang="0">
                <a:pos x="502" y="777"/>
              </a:cxn>
              <a:cxn ang="0">
                <a:pos x="497" y="802"/>
              </a:cxn>
              <a:cxn ang="0">
                <a:pos x="487" y="825"/>
              </a:cxn>
              <a:cxn ang="0">
                <a:pos x="478" y="852"/>
              </a:cxn>
              <a:cxn ang="0">
                <a:pos x="466" y="878"/>
              </a:cxn>
              <a:cxn ang="0">
                <a:pos x="453" y="903"/>
              </a:cxn>
              <a:cxn ang="0">
                <a:pos x="438" y="928"/>
              </a:cxn>
              <a:cxn ang="0">
                <a:pos x="419" y="952"/>
              </a:cxn>
              <a:cxn ang="0">
                <a:pos x="400" y="977"/>
              </a:cxn>
              <a:cxn ang="0">
                <a:pos x="381" y="994"/>
              </a:cxn>
              <a:cxn ang="0">
                <a:pos x="366" y="1008"/>
              </a:cxn>
              <a:cxn ang="0">
                <a:pos x="341" y="1028"/>
              </a:cxn>
              <a:cxn ang="0">
                <a:pos x="307" y="1053"/>
              </a:cxn>
              <a:cxn ang="0">
                <a:pos x="280" y="1070"/>
              </a:cxn>
              <a:cxn ang="0">
                <a:pos x="257" y="1082"/>
              </a:cxn>
              <a:cxn ang="0">
                <a:pos x="229" y="1095"/>
              </a:cxn>
              <a:cxn ang="0">
                <a:pos x="200" y="1105"/>
              </a:cxn>
              <a:cxn ang="0">
                <a:pos x="166" y="1114"/>
              </a:cxn>
              <a:cxn ang="0">
                <a:pos x="132" y="1124"/>
              </a:cxn>
              <a:cxn ang="0">
                <a:pos x="92" y="1129"/>
              </a:cxn>
              <a:cxn ang="0">
                <a:pos x="52" y="1133"/>
              </a:cxn>
            </a:cxnLst>
            <a:rect l="0" t="0" r="r" b="b"/>
            <a:pathLst>
              <a:path w="704" h="1316">
                <a:moveTo>
                  <a:pt x="42" y="1135"/>
                </a:moveTo>
                <a:lnTo>
                  <a:pt x="46" y="1316"/>
                </a:lnTo>
                <a:lnTo>
                  <a:pt x="94" y="1312"/>
                </a:lnTo>
                <a:lnTo>
                  <a:pt x="128" y="1234"/>
                </a:lnTo>
                <a:lnTo>
                  <a:pt x="251" y="1200"/>
                </a:lnTo>
                <a:lnTo>
                  <a:pt x="356" y="1241"/>
                </a:lnTo>
                <a:lnTo>
                  <a:pt x="407" y="1209"/>
                </a:lnTo>
                <a:lnTo>
                  <a:pt x="419" y="1108"/>
                </a:lnTo>
                <a:lnTo>
                  <a:pt x="495" y="1032"/>
                </a:lnTo>
                <a:lnTo>
                  <a:pt x="592" y="1028"/>
                </a:lnTo>
                <a:lnTo>
                  <a:pt x="636" y="962"/>
                </a:lnTo>
                <a:lnTo>
                  <a:pt x="590" y="852"/>
                </a:lnTo>
                <a:lnTo>
                  <a:pt x="624" y="745"/>
                </a:lnTo>
                <a:lnTo>
                  <a:pt x="700" y="692"/>
                </a:lnTo>
                <a:lnTo>
                  <a:pt x="704" y="618"/>
                </a:lnTo>
                <a:lnTo>
                  <a:pt x="620" y="576"/>
                </a:lnTo>
                <a:lnTo>
                  <a:pt x="586" y="454"/>
                </a:lnTo>
                <a:lnTo>
                  <a:pt x="628" y="344"/>
                </a:lnTo>
                <a:lnTo>
                  <a:pt x="601" y="300"/>
                </a:lnTo>
                <a:lnTo>
                  <a:pt x="495" y="285"/>
                </a:lnTo>
                <a:lnTo>
                  <a:pt x="424" y="218"/>
                </a:lnTo>
                <a:lnTo>
                  <a:pt x="419" y="110"/>
                </a:lnTo>
                <a:lnTo>
                  <a:pt x="360" y="74"/>
                </a:lnTo>
                <a:lnTo>
                  <a:pt x="259" y="118"/>
                </a:lnTo>
                <a:lnTo>
                  <a:pt x="132" y="81"/>
                </a:lnTo>
                <a:lnTo>
                  <a:pt x="118" y="2"/>
                </a:lnTo>
                <a:lnTo>
                  <a:pt x="40" y="0"/>
                </a:lnTo>
                <a:lnTo>
                  <a:pt x="0" y="83"/>
                </a:lnTo>
                <a:lnTo>
                  <a:pt x="46" y="182"/>
                </a:lnTo>
                <a:lnTo>
                  <a:pt x="48" y="182"/>
                </a:lnTo>
                <a:lnTo>
                  <a:pt x="54" y="182"/>
                </a:lnTo>
                <a:lnTo>
                  <a:pt x="57" y="182"/>
                </a:lnTo>
                <a:lnTo>
                  <a:pt x="65" y="182"/>
                </a:lnTo>
                <a:lnTo>
                  <a:pt x="71" y="182"/>
                </a:lnTo>
                <a:lnTo>
                  <a:pt x="78" y="184"/>
                </a:lnTo>
                <a:lnTo>
                  <a:pt x="88" y="184"/>
                </a:lnTo>
                <a:lnTo>
                  <a:pt x="95" y="184"/>
                </a:lnTo>
                <a:lnTo>
                  <a:pt x="101" y="184"/>
                </a:lnTo>
                <a:lnTo>
                  <a:pt x="107" y="186"/>
                </a:lnTo>
                <a:lnTo>
                  <a:pt x="111" y="186"/>
                </a:lnTo>
                <a:lnTo>
                  <a:pt x="116" y="188"/>
                </a:lnTo>
                <a:lnTo>
                  <a:pt x="122" y="188"/>
                </a:lnTo>
                <a:lnTo>
                  <a:pt x="128" y="190"/>
                </a:lnTo>
                <a:lnTo>
                  <a:pt x="134" y="192"/>
                </a:lnTo>
                <a:lnTo>
                  <a:pt x="139" y="194"/>
                </a:lnTo>
                <a:lnTo>
                  <a:pt x="145" y="194"/>
                </a:lnTo>
                <a:lnTo>
                  <a:pt x="151" y="196"/>
                </a:lnTo>
                <a:lnTo>
                  <a:pt x="158" y="197"/>
                </a:lnTo>
                <a:lnTo>
                  <a:pt x="164" y="199"/>
                </a:lnTo>
                <a:lnTo>
                  <a:pt x="170" y="199"/>
                </a:lnTo>
                <a:lnTo>
                  <a:pt x="177" y="201"/>
                </a:lnTo>
                <a:lnTo>
                  <a:pt x="183" y="203"/>
                </a:lnTo>
                <a:lnTo>
                  <a:pt x="191" y="205"/>
                </a:lnTo>
                <a:lnTo>
                  <a:pt x="196" y="207"/>
                </a:lnTo>
                <a:lnTo>
                  <a:pt x="204" y="211"/>
                </a:lnTo>
                <a:lnTo>
                  <a:pt x="210" y="213"/>
                </a:lnTo>
                <a:lnTo>
                  <a:pt x="217" y="216"/>
                </a:lnTo>
                <a:lnTo>
                  <a:pt x="223" y="218"/>
                </a:lnTo>
                <a:lnTo>
                  <a:pt x="231" y="220"/>
                </a:lnTo>
                <a:lnTo>
                  <a:pt x="238" y="222"/>
                </a:lnTo>
                <a:lnTo>
                  <a:pt x="244" y="226"/>
                </a:lnTo>
                <a:lnTo>
                  <a:pt x="251" y="230"/>
                </a:lnTo>
                <a:lnTo>
                  <a:pt x="259" y="232"/>
                </a:lnTo>
                <a:lnTo>
                  <a:pt x="265" y="235"/>
                </a:lnTo>
                <a:lnTo>
                  <a:pt x="274" y="241"/>
                </a:lnTo>
                <a:lnTo>
                  <a:pt x="280" y="243"/>
                </a:lnTo>
                <a:lnTo>
                  <a:pt x="288" y="247"/>
                </a:lnTo>
                <a:lnTo>
                  <a:pt x="293" y="251"/>
                </a:lnTo>
                <a:lnTo>
                  <a:pt x="301" y="256"/>
                </a:lnTo>
                <a:lnTo>
                  <a:pt x="307" y="258"/>
                </a:lnTo>
                <a:lnTo>
                  <a:pt x="314" y="264"/>
                </a:lnTo>
                <a:lnTo>
                  <a:pt x="320" y="270"/>
                </a:lnTo>
                <a:lnTo>
                  <a:pt x="327" y="275"/>
                </a:lnTo>
                <a:lnTo>
                  <a:pt x="333" y="279"/>
                </a:lnTo>
                <a:lnTo>
                  <a:pt x="341" y="285"/>
                </a:lnTo>
                <a:lnTo>
                  <a:pt x="346" y="291"/>
                </a:lnTo>
                <a:lnTo>
                  <a:pt x="352" y="296"/>
                </a:lnTo>
                <a:lnTo>
                  <a:pt x="358" y="302"/>
                </a:lnTo>
                <a:lnTo>
                  <a:pt x="366" y="308"/>
                </a:lnTo>
                <a:lnTo>
                  <a:pt x="371" y="315"/>
                </a:lnTo>
                <a:lnTo>
                  <a:pt x="379" y="321"/>
                </a:lnTo>
                <a:lnTo>
                  <a:pt x="383" y="327"/>
                </a:lnTo>
                <a:lnTo>
                  <a:pt x="388" y="331"/>
                </a:lnTo>
                <a:lnTo>
                  <a:pt x="392" y="336"/>
                </a:lnTo>
                <a:lnTo>
                  <a:pt x="398" y="340"/>
                </a:lnTo>
                <a:lnTo>
                  <a:pt x="404" y="346"/>
                </a:lnTo>
                <a:lnTo>
                  <a:pt x="407" y="351"/>
                </a:lnTo>
                <a:lnTo>
                  <a:pt x="411" y="357"/>
                </a:lnTo>
                <a:lnTo>
                  <a:pt x="417" y="361"/>
                </a:lnTo>
                <a:lnTo>
                  <a:pt x="421" y="367"/>
                </a:lnTo>
                <a:lnTo>
                  <a:pt x="424" y="372"/>
                </a:lnTo>
                <a:lnTo>
                  <a:pt x="428" y="378"/>
                </a:lnTo>
                <a:lnTo>
                  <a:pt x="432" y="384"/>
                </a:lnTo>
                <a:lnTo>
                  <a:pt x="436" y="390"/>
                </a:lnTo>
                <a:lnTo>
                  <a:pt x="440" y="393"/>
                </a:lnTo>
                <a:lnTo>
                  <a:pt x="443" y="399"/>
                </a:lnTo>
                <a:lnTo>
                  <a:pt x="447" y="405"/>
                </a:lnTo>
                <a:lnTo>
                  <a:pt x="451" y="410"/>
                </a:lnTo>
                <a:lnTo>
                  <a:pt x="455" y="416"/>
                </a:lnTo>
                <a:lnTo>
                  <a:pt x="457" y="422"/>
                </a:lnTo>
                <a:lnTo>
                  <a:pt x="461" y="428"/>
                </a:lnTo>
                <a:lnTo>
                  <a:pt x="464" y="433"/>
                </a:lnTo>
                <a:lnTo>
                  <a:pt x="466" y="439"/>
                </a:lnTo>
                <a:lnTo>
                  <a:pt x="468" y="445"/>
                </a:lnTo>
                <a:lnTo>
                  <a:pt x="472" y="450"/>
                </a:lnTo>
                <a:lnTo>
                  <a:pt x="474" y="456"/>
                </a:lnTo>
                <a:lnTo>
                  <a:pt x="478" y="462"/>
                </a:lnTo>
                <a:lnTo>
                  <a:pt x="480" y="467"/>
                </a:lnTo>
                <a:lnTo>
                  <a:pt x="483" y="473"/>
                </a:lnTo>
                <a:lnTo>
                  <a:pt x="483" y="479"/>
                </a:lnTo>
                <a:lnTo>
                  <a:pt x="487" y="485"/>
                </a:lnTo>
                <a:lnTo>
                  <a:pt x="489" y="490"/>
                </a:lnTo>
                <a:lnTo>
                  <a:pt x="491" y="496"/>
                </a:lnTo>
                <a:lnTo>
                  <a:pt x="493" y="502"/>
                </a:lnTo>
                <a:lnTo>
                  <a:pt x="495" y="507"/>
                </a:lnTo>
                <a:lnTo>
                  <a:pt x="497" y="513"/>
                </a:lnTo>
                <a:lnTo>
                  <a:pt x="499" y="519"/>
                </a:lnTo>
                <a:lnTo>
                  <a:pt x="499" y="525"/>
                </a:lnTo>
                <a:lnTo>
                  <a:pt x="501" y="530"/>
                </a:lnTo>
                <a:lnTo>
                  <a:pt x="502" y="534"/>
                </a:lnTo>
                <a:lnTo>
                  <a:pt x="504" y="542"/>
                </a:lnTo>
                <a:lnTo>
                  <a:pt x="506" y="547"/>
                </a:lnTo>
                <a:lnTo>
                  <a:pt x="506" y="551"/>
                </a:lnTo>
                <a:lnTo>
                  <a:pt x="506" y="557"/>
                </a:lnTo>
                <a:lnTo>
                  <a:pt x="508" y="563"/>
                </a:lnTo>
                <a:lnTo>
                  <a:pt x="510" y="568"/>
                </a:lnTo>
                <a:lnTo>
                  <a:pt x="510" y="574"/>
                </a:lnTo>
                <a:lnTo>
                  <a:pt x="512" y="580"/>
                </a:lnTo>
                <a:lnTo>
                  <a:pt x="514" y="585"/>
                </a:lnTo>
                <a:lnTo>
                  <a:pt x="514" y="589"/>
                </a:lnTo>
                <a:lnTo>
                  <a:pt x="514" y="595"/>
                </a:lnTo>
                <a:lnTo>
                  <a:pt x="516" y="599"/>
                </a:lnTo>
                <a:lnTo>
                  <a:pt x="516" y="604"/>
                </a:lnTo>
                <a:lnTo>
                  <a:pt x="516" y="610"/>
                </a:lnTo>
                <a:lnTo>
                  <a:pt x="518" y="614"/>
                </a:lnTo>
                <a:lnTo>
                  <a:pt x="518" y="620"/>
                </a:lnTo>
                <a:lnTo>
                  <a:pt x="520" y="625"/>
                </a:lnTo>
                <a:lnTo>
                  <a:pt x="520" y="633"/>
                </a:lnTo>
                <a:lnTo>
                  <a:pt x="521" y="644"/>
                </a:lnTo>
                <a:lnTo>
                  <a:pt x="521" y="652"/>
                </a:lnTo>
                <a:lnTo>
                  <a:pt x="521" y="661"/>
                </a:lnTo>
                <a:lnTo>
                  <a:pt x="521" y="665"/>
                </a:lnTo>
                <a:lnTo>
                  <a:pt x="521" y="669"/>
                </a:lnTo>
                <a:lnTo>
                  <a:pt x="521" y="673"/>
                </a:lnTo>
                <a:lnTo>
                  <a:pt x="521" y="680"/>
                </a:lnTo>
                <a:lnTo>
                  <a:pt x="521" y="686"/>
                </a:lnTo>
                <a:lnTo>
                  <a:pt x="520" y="694"/>
                </a:lnTo>
                <a:lnTo>
                  <a:pt x="520" y="701"/>
                </a:lnTo>
                <a:lnTo>
                  <a:pt x="518" y="711"/>
                </a:lnTo>
                <a:lnTo>
                  <a:pt x="516" y="719"/>
                </a:lnTo>
                <a:lnTo>
                  <a:pt x="514" y="728"/>
                </a:lnTo>
                <a:lnTo>
                  <a:pt x="512" y="734"/>
                </a:lnTo>
                <a:lnTo>
                  <a:pt x="512" y="739"/>
                </a:lnTo>
                <a:lnTo>
                  <a:pt x="510" y="745"/>
                </a:lnTo>
                <a:lnTo>
                  <a:pt x="510" y="749"/>
                </a:lnTo>
                <a:lnTo>
                  <a:pt x="508" y="755"/>
                </a:lnTo>
                <a:lnTo>
                  <a:pt x="508" y="760"/>
                </a:lnTo>
                <a:lnTo>
                  <a:pt x="506" y="766"/>
                </a:lnTo>
                <a:lnTo>
                  <a:pt x="506" y="772"/>
                </a:lnTo>
                <a:lnTo>
                  <a:pt x="502" y="777"/>
                </a:lnTo>
                <a:lnTo>
                  <a:pt x="502" y="785"/>
                </a:lnTo>
                <a:lnTo>
                  <a:pt x="501" y="791"/>
                </a:lnTo>
                <a:lnTo>
                  <a:pt x="501" y="796"/>
                </a:lnTo>
                <a:lnTo>
                  <a:pt x="497" y="802"/>
                </a:lnTo>
                <a:lnTo>
                  <a:pt x="495" y="808"/>
                </a:lnTo>
                <a:lnTo>
                  <a:pt x="493" y="814"/>
                </a:lnTo>
                <a:lnTo>
                  <a:pt x="491" y="821"/>
                </a:lnTo>
                <a:lnTo>
                  <a:pt x="487" y="825"/>
                </a:lnTo>
                <a:lnTo>
                  <a:pt x="487" y="833"/>
                </a:lnTo>
                <a:lnTo>
                  <a:pt x="483" y="838"/>
                </a:lnTo>
                <a:lnTo>
                  <a:pt x="481" y="846"/>
                </a:lnTo>
                <a:lnTo>
                  <a:pt x="478" y="852"/>
                </a:lnTo>
                <a:lnTo>
                  <a:pt x="476" y="859"/>
                </a:lnTo>
                <a:lnTo>
                  <a:pt x="472" y="863"/>
                </a:lnTo>
                <a:lnTo>
                  <a:pt x="470" y="871"/>
                </a:lnTo>
                <a:lnTo>
                  <a:pt x="466" y="878"/>
                </a:lnTo>
                <a:lnTo>
                  <a:pt x="464" y="884"/>
                </a:lnTo>
                <a:lnTo>
                  <a:pt x="461" y="890"/>
                </a:lnTo>
                <a:lnTo>
                  <a:pt x="457" y="897"/>
                </a:lnTo>
                <a:lnTo>
                  <a:pt x="453" y="903"/>
                </a:lnTo>
                <a:lnTo>
                  <a:pt x="449" y="909"/>
                </a:lnTo>
                <a:lnTo>
                  <a:pt x="445" y="916"/>
                </a:lnTo>
                <a:lnTo>
                  <a:pt x="442" y="922"/>
                </a:lnTo>
                <a:lnTo>
                  <a:pt x="438" y="928"/>
                </a:lnTo>
                <a:lnTo>
                  <a:pt x="432" y="935"/>
                </a:lnTo>
                <a:lnTo>
                  <a:pt x="428" y="941"/>
                </a:lnTo>
                <a:lnTo>
                  <a:pt x="424" y="947"/>
                </a:lnTo>
                <a:lnTo>
                  <a:pt x="419" y="952"/>
                </a:lnTo>
                <a:lnTo>
                  <a:pt x="415" y="960"/>
                </a:lnTo>
                <a:lnTo>
                  <a:pt x="409" y="964"/>
                </a:lnTo>
                <a:lnTo>
                  <a:pt x="405" y="971"/>
                </a:lnTo>
                <a:lnTo>
                  <a:pt x="400" y="977"/>
                </a:lnTo>
                <a:lnTo>
                  <a:pt x="394" y="981"/>
                </a:lnTo>
                <a:lnTo>
                  <a:pt x="388" y="987"/>
                </a:lnTo>
                <a:lnTo>
                  <a:pt x="383" y="994"/>
                </a:lnTo>
                <a:lnTo>
                  <a:pt x="381" y="994"/>
                </a:lnTo>
                <a:lnTo>
                  <a:pt x="377" y="998"/>
                </a:lnTo>
                <a:lnTo>
                  <a:pt x="373" y="1002"/>
                </a:lnTo>
                <a:lnTo>
                  <a:pt x="371" y="1004"/>
                </a:lnTo>
                <a:lnTo>
                  <a:pt x="366" y="1008"/>
                </a:lnTo>
                <a:lnTo>
                  <a:pt x="362" y="1013"/>
                </a:lnTo>
                <a:lnTo>
                  <a:pt x="354" y="1017"/>
                </a:lnTo>
                <a:lnTo>
                  <a:pt x="348" y="1023"/>
                </a:lnTo>
                <a:lnTo>
                  <a:pt x="341" y="1028"/>
                </a:lnTo>
                <a:lnTo>
                  <a:pt x="335" y="1036"/>
                </a:lnTo>
                <a:lnTo>
                  <a:pt x="326" y="1040"/>
                </a:lnTo>
                <a:lnTo>
                  <a:pt x="316" y="1048"/>
                </a:lnTo>
                <a:lnTo>
                  <a:pt x="307" y="1053"/>
                </a:lnTo>
                <a:lnTo>
                  <a:pt x="297" y="1061"/>
                </a:lnTo>
                <a:lnTo>
                  <a:pt x="291" y="1063"/>
                </a:lnTo>
                <a:lnTo>
                  <a:pt x="286" y="1067"/>
                </a:lnTo>
                <a:lnTo>
                  <a:pt x="280" y="1070"/>
                </a:lnTo>
                <a:lnTo>
                  <a:pt x="276" y="1074"/>
                </a:lnTo>
                <a:lnTo>
                  <a:pt x="269" y="1076"/>
                </a:lnTo>
                <a:lnTo>
                  <a:pt x="263" y="1078"/>
                </a:lnTo>
                <a:lnTo>
                  <a:pt x="257" y="1082"/>
                </a:lnTo>
                <a:lnTo>
                  <a:pt x="250" y="1086"/>
                </a:lnTo>
                <a:lnTo>
                  <a:pt x="242" y="1089"/>
                </a:lnTo>
                <a:lnTo>
                  <a:pt x="236" y="1091"/>
                </a:lnTo>
                <a:lnTo>
                  <a:pt x="229" y="1095"/>
                </a:lnTo>
                <a:lnTo>
                  <a:pt x="221" y="1097"/>
                </a:lnTo>
                <a:lnTo>
                  <a:pt x="213" y="1099"/>
                </a:lnTo>
                <a:lnTo>
                  <a:pt x="206" y="1103"/>
                </a:lnTo>
                <a:lnTo>
                  <a:pt x="200" y="1105"/>
                </a:lnTo>
                <a:lnTo>
                  <a:pt x="192" y="1108"/>
                </a:lnTo>
                <a:lnTo>
                  <a:pt x="183" y="1110"/>
                </a:lnTo>
                <a:lnTo>
                  <a:pt x="175" y="1114"/>
                </a:lnTo>
                <a:lnTo>
                  <a:pt x="166" y="1114"/>
                </a:lnTo>
                <a:lnTo>
                  <a:pt x="158" y="1118"/>
                </a:lnTo>
                <a:lnTo>
                  <a:pt x="149" y="1120"/>
                </a:lnTo>
                <a:lnTo>
                  <a:pt x="141" y="1122"/>
                </a:lnTo>
                <a:lnTo>
                  <a:pt x="132" y="1124"/>
                </a:lnTo>
                <a:lnTo>
                  <a:pt x="122" y="1125"/>
                </a:lnTo>
                <a:lnTo>
                  <a:pt x="113" y="1125"/>
                </a:lnTo>
                <a:lnTo>
                  <a:pt x="103" y="1127"/>
                </a:lnTo>
                <a:lnTo>
                  <a:pt x="92" y="1129"/>
                </a:lnTo>
                <a:lnTo>
                  <a:pt x="84" y="1131"/>
                </a:lnTo>
                <a:lnTo>
                  <a:pt x="73" y="1131"/>
                </a:lnTo>
                <a:lnTo>
                  <a:pt x="63" y="1133"/>
                </a:lnTo>
                <a:lnTo>
                  <a:pt x="52" y="1133"/>
                </a:lnTo>
                <a:lnTo>
                  <a:pt x="42" y="1135"/>
                </a:lnTo>
                <a:lnTo>
                  <a:pt x="42" y="1135"/>
                </a:lnTo>
                <a:close/>
              </a:path>
            </a:pathLst>
          </a:custGeom>
          <a:solidFill>
            <a:srgbClr val="CCCC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7004050" y="895350"/>
            <a:ext cx="558800" cy="1047750"/>
          </a:xfrm>
          <a:custGeom>
            <a:avLst/>
            <a:gdLst/>
            <a:ahLst/>
            <a:cxnLst>
              <a:cxn ang="0">
                <a:pos x="451" y="116"/>
              </a:cxn>
              <a:cxn ang="0">
                <a:pos x="123" y="264"/>
              </a:cxn>
              <a:cxn ang="0">
                <a:pos x="2" y="591"/>
              </a:cxn>
              <a:cxn ang="0">
                <a:pos x="0" y="633"/>
              </a:cxn>
              <a:cxn ang="0">
                <a:pos x="0" y="675"/>
              </a:cxn>
              <a:cxn ang="0">
                <a:pos x="0" y="717"/>
              </a:cxn>
              <a:cxn ang="0">
                <a:pos x="209" y="1030"/>
              </a:cxn>
              <a:cxn ang="0">
                <a:pos x="572" y="1234"/>
              </a:cxn>
              <a:cxn ang="0">
                <a:pos x="656" y="1135"/>
              </a:cxn>
              <a:cxn ang="0">
                <a:pos x="622" y="1133"/>
              </a:cxn>
              <a:cxn ang="0">
                <a:pos x="587" y="1127"/>
              </a:cxn>
              <a:cxn ang="0">
                <a:pos x="561" y="1122"/>
              </a:cxn>
              <a:cxn ang="0">
                <a:pos x="528" y="1114"/>
              </a:cxn>
              <a:cxn ang="0">
                <a:pos x="496" y="1105"/>
              </a:cxn>
              <a:cxn ang="0">
                <a:pos x="460" y="1091"/>
              </a:cxn>
              <a:cxn ang="0">
                <a:pos x="426" y="1074"/>
              </a:cxn>
              <a:cxn ang="0">
                <a:pos x="390" y="1053"/>
              </a:cxn>
              <a:cxn ang="0">
                <a:pos x="357" y="1028"/>
              </a:cxn>
              <a:cxn ang="0">
                <a:pos x="327" y="998"/>
              </a:cxn>
              <a:cxn ang="0">
                <a:pos x="300" y="973"/>
              </a:cxn>
              <a:cxn ang="0">
                <a:pos x="277" y="947"/>
              </a:cxn>
              <a:cxn ang="0">
                <a:pos x="258" y="920"/>
              </a:cxn>
              <a:cxn ang="0">
                <a:pos x="239" y="892"/>
              </a:cxn>
              <a:cxn ang="0">
                <a:pos x="226" y="863"/>
              </a:cxn>
              <a:cxn ang="0">
                <a:pos x="215" y="835"/>
              </a:cxn>
              <a:cxn ang="0">
                <a:pos x="205" y="806"/>
              </a:cxn>
              <a:cxn ang="0">
                <a:pos x="198" y="777"/>
              </a:cxn>
              <a:cxn ang="0">
                <a:pos x="190" y="751"/>
              </a:cxn>
              <a:cxn ang="0">
                <a:pos x="186" y="724"/>
              </a:cxn>
              <a:cxn ang="0">
                <a:pos x="182" y="688"/>
              </a:cxn>
              <a:cxn ang="0">
                <a:pos x="180" y="648"/>
              </a:cxn>
              <a:cxn ang="0">
                <a:pos x="180" y="620"/>
              </a:cxn>
              <a:cxn ang="0">
                <a:pos x="186" y="580"/>
              </a:cxn>
              <a:cxn ang="0">
                <a:pos x="192" y="551"/>
              </a:cxn>
              <a:cxn ang="0">
                <a:pos x="200" y="525"/>
              </a:cxn>
              <a:cxn ang="0">
                <a:pos x="209" y="494"/>
              </a:cxn>
              <a:cxn ang="0">
                <a:pos x="220" y="460"/>
              </a:cxn>
              <a:cxn ang="0">
                <a:pos x="236" y="429"/>
              </a:cxn>
              <a:cxn ang="0">
                <a:pos x="255" y="397"/>
              </a:cxn>
              <a:cxn ang="0">
                <a:pos x="276" y="369"/>
              </a:cxn>
              <a:cxn ang="0">
                <a:pos x="302" y="340"/>
              </a:cxn>
              <a:cxn ang="0">
                <a:pos x="325" y="319"/>
              </a:cxn>
              <a:cxn ang="0">
                <a:pos x="346" y="296"/>
              </a:cxn>
              <a:cxn ang="0">
                <a:pos x="384" y="268"/>
              </a:cxn>
              <a:cxn ang="0">
                <a:pos x="409" y="253"/>
              </a:cxn>
              <a:cxn ang="0">
                <a:pos x="437" y="235"/>
              </a:cxn>
              <a:cxn ang="0">
                <a:pos x="471" y="218"/>
              </a:cxn>
              <a:cxn ang="0">
                <a:pos x="509" y="207"/>
              </a:cxn>
              <a:cxn ang="0">
                <a:pos x="551" y="194"/>
              </a:cxn>
              <a:cxn ang="0">
                <a:pos x="599" y="186"/>
              </a:cxn>
              <a:cxn ang="0">
                <a:pos x="648" y="182"/>
              </a:cxn>
            </a:cxnLst>
            <a:rect l="0" t="0" r="r" b="b"/>
            <a:pathLst>
              <a:path w="703" h="1319">
                <a:moveTo>
                  <a:pt x="660" y="182"/>
                </a:moveTo>
                <a:lnTo>
                  <a:pt x="658" y="0"/>
                </a:lnTo>
                <a:lnTo>
                  <a:pt x="597" y="0"/>
                </a:lnTo>
                <a:lnTo>
                  <a:pt x="574" y="81"/>
                </a:lnTo>
                <a:lnTo>
                  <a:pt x="451" y="116"/>
                </a:lnTo>
                <a:lnTo>
                  <a:pt x="369" y="59"/>
                </a:lnTo>
                <a:lnTo>
                  <a:pt x="279" y="114"/>
                </a:lnTo>
                <a:lnTo>
                  <a:pt x="283" y="207"/>
                </a:lnTo>
                <a:lnTo>
                  <a:pt x="217" y="279"/>
                </a:lnTo>
                <a:lnTo>
                  <a:pt x="123" y="264"/>
                </a:lnTo>
                <a:lnTo>
                  <a:pt x="63" y="367"/>
                </a:lnTo>
                <a:lnTo>
                  <a:pt x="116" y="443"/>
                </a:lnTo>
                <a:lnTo>
                  <a:pt x="80" y="572"/>
                </a:lnTo>
                <a:lnTo>
                  <a:pt x="2" y="585"/>
                </a:lnTo>
                <a:lnTo>
                  <a:pt x="2" y="591"/>
                </a:lnTo>
                <a:lnTo>
                  <a:pt x="0" y="601"/>
                </a:lnTo>
                <a:lnTo>
                  <a:pt x="0" y="608"/>
                </a:lnTo>
                <a:lnTo>
                  <a:pt x="0" y="616"/>
                </a:lnTo>
                <a:lnTo>
                  <a:pt x="0" y="625"/>
                </a:lnTo>
                <a:lnTo>
                  <a:pt x="0" y="633"/>
                </a:lnTo>
                <a:lnTo>
                  <a:pt x="0" y="641"/>
                </a:lnTo>
                <a:lnTo>
                  <a:pt x="0" y="650"/>
                </a:lnTo>
                <a:lnTo>
                  <a:pt x="0" y="658"/>
                </a:lnTo>
                <a:lnTo>
                  <a:pt x="0" y="667"/>
                </a:lnTo>
                <a:lnTo>
                  <a:pt x="0" y="675"/>
                </a:lnTo>
                <a:lnTo>
                  <a:pt x="0" y="682"/>
                </a:lnTo>
                <a:lnTo>
                  <a:pt x="0" y="690"/>
                </a:lnTo>
                <a:lnTo>
                  <a:pt x="0" y="699"/>
                </a:lnTo>
                <a:lnTo>
                  <a:pt x="0" y="707"/>
                </a:lnTo>
                <a:lnTo>
                  <a:pt x="0" y="717"/>
                </a:lnTo>
                <a:lnTo>
                  <a:pt x="82" y="739"/>
                </a:lnTo>
                <a:lnTo>
                  <a:pt x="116" y="863"/>
                </a:lnTo>
                <a:lnTo>
                  <a:pt x="68" y="958"/>
                </a:lnTo>
                <a:lnTo>
                  <a:pt x="95" y="1009"/>
                </a:lnTo>
                <a:lnTo>
                  <a:pt x="209" y="1030"/>
                </a:lnTo>
                <a:lnTo>
                  <a:pt x="277" y="1097"/>
                </a:lnTo>
                <a:lnTo>
                  <a:pt x="287" y="1207"/>
                </a:lnTo>
                <a:lnTo>
                  <a:pt x="342" y="1241"/>
                </a:lnTo>
                <a:lnTo>
                  <a:pt x="443" y="1198"/>
                </a:lnTo>
                <a:lnTo>
                  <a:pt x="572" y="1234"/>
                </a:lnTo>
                <a:lnTo>
                  <a:pt x="624" y="1319"/>
                </a:lnTo>
                <a:lnTo>
                  <a:pt x="662" y="1316"/>
                </a:lnTo>
                <a:lnTo>
                  <a:pt x="703" y="1232"/>
                </a:lnTo>
                <a:lnTo>
                  <a:pt x="658" y="1135"/>
                </a:lnTo>
                <a:lnTo>
                  <a:pt x="656" y="1135"/>
                </a:lnTo>
                <a:lnTo>
                  <a:pt x="648" y="1135"/>
                </a:lnTo>
                <a:lnTo>
                  <a:pt x="641" y="1135"/>
                </a:lnTo>
                <a:lnTo>
                  <a:pt x="637" y="1135"/>
                </a:lnTo>
                <a:lnTo>
                  <a:pt x="629" y="1133"/>
                </a:lnTo>
                <a:lnTo>
                  <a:pt x="622" y="1133"/>
                </a:lnTo>
                <a:lnTo>
                  <a:pt x="614" y="1131"/>
                </a:lnTo>
                <a:lnTo>
                  <a:pt x="605" y="1129"/>
                </a:lnTo>
                <a:lnTo>
                  <a:pt x="599" y="1129"/>
                </a:lnTo>
                <a:lnTo>
                  <a:pt x="593" y="1127"/>
                </a:lnTo>
                <a:lnTo>
                  <a:pt x="587" y="1127"/>
                </a:lnTo>
                <a:lnTo>
                  <a:pt x="584" y="1127"/>
                </a:lnTo>
                <a:lnTo>
                  <a:pt x="578" y="1125"/>
                </a:lnTo>
                <a:lnTo>
                  <a:pt x="572" y="1124"/>
                </a:lnTo>
                <a:lnTo>
                  <a:pt x="565" y="1124"/>
                </a:lnTo>
                <a:lnTo>
                  <a:pt x="561" y="1122"/>
                </a:lnTo>
                <a:lnTo>
                  <a:pt x="553" y="1120"/>
                </a:lnTo>
                <a:lnTo>
                  <a:pt x="547" y="1120"/>
                </a:lnTo>
                <a:lnTo>
                  <a:pt x="542" y="1118"/>
                </a:lnTo>
                <a:lnTo>
                  <a:pt x="536" y="1116"/>
                </a:lnTo>
                <a:lnTo>
                  <a:pt x="528" y="1114"/>
                </a:lnTo>
                <a:lnTo>
                  <a:pt x="523" y="1112"/>
                </a:lnTo>
                <a:lnTo>
                  <a:pt x="515" y="1110"/>
                </a:lnTo>
                <a:lnTo>
                  <a:pt x="509" y="1108"/>
                </a:lnTo>
                <a:lnTo>
                  <a:pt x="502" y="1106"/>
                </a:lnTo>
                <a:lnTo>
                  <a:pt x="496" y="1105"/>
                </a:lnTo>
                <a:lnTo>
                  <a:pt x="489" y="1101"/>
                </a:lnTo>
                <a:lnTo>
                  <a:pt x="483" y="1099"/>
                </a:lnTo>
                <a:lnTo>
                  <a:pt x="475" y="1095"/>
                </a:lnTo>
                <a:lnTo>
                  <a:pt x="468" y="1093"/>
                </a:lnTo>
                <a:lnTo>
                  <a:pt x="460" y="1091"/>
                </a:lnTo>
                <a:lnTo>
                  <a:pt x="454" y="1087"/>
                </a:lnTo>
                <a:lnTo>
                  <a:pt x="447" y="1084"/>
                </a:lnTo>
                <a:lnTo>
                  <a:pt x="439" y="1080"/>
                </a:lnTo>
                <a:lnTo>
                  <a:pt x="431" y="1076"/>
                </a:lnTo>
                <a:lnTo>
                  <a:pt x="426" y="1074"/>
                </a:lnTo>
                <a:lnTo>
                  <a:pt x="418" y="1070"/>
                </a:lnTo>
                <a:lnTo>
                  <a:pt x="411" y="1067"/>
                </a:lnTo>
                <a:lnTo>
                  <a:pt x="405" y="1061"/>
                </a:lnTo>
                <a:lnTo>
                  <a:pt x="397" y="1057"/>
                </a:lnTo>
                <a:lnTo>
                  <a:pt x="390" y="1053"/>
                </a:lnTo>
                <a:lnTo>
                  <a:pt x="384" y="1048"/>
                </a:lnTo>
                <a:lnTo>
                  <a:pt x="376" y="1044"/>
                </a:lnTo>
                <a:lnTo>
                  <a:pt x="371" y="1038"/>
                </a:lnTo>
                <a:lnTo>
                  <a:pt x="363" y="1034"/>
                </a:lnTo>
                <a:lnTo>
                  <a:pt x="357" y="1028"/>
                </a:lnTo>
                <a:lnTo>
                  <a:pt x="350" y="1023"/>
                </a:lnTo>
                <a:lnTo>
                  <a:pt x="346" y="1017"/>
                </a:lnTo>
                <a:lnTo>
                  <a:pt x="338" y="1011"/>
                </a:lnTo>
                <a:lnTo>
                  <a:pt x="333" y="1006"/>
                </a:lnTo>
                <a:lnTo>
                  <a:pt x="327" y="998"/>
                </a:lnTo>
                <a:lnTo>
                  <a:pt x="321" y="994"/>
                </a:lnTo>
                <a:lnTo>
                  <a:pt x="315" y="989"/>
                </a:lnTo>
                <a:lnTo>
                  <a:pt x="312" y="983"/>
                </a:lnTo>
                <a:lnTo>
                  <a:pt x="306" y="977"/>
                </a:lnTo>
                <a:lnTo>
                  <a:pt x="300" y="973"/>
                </a:lnTo>
                <a:lnTo>
                  <a:pt x="295" y="968"/>
                </a:lnTo>
                <a:lnTo>
                  <a:pt x="291" y="962"/>
                </a:lnTo>
                <a:lnTo>
                  <a:pt x="287" y="958"/>
                </a:lnTo>
                <a:lnTo>
                  <a:pt x="283" y="952"/>
                </a:lnTo>
                <a:lnTo>
                  <a:pt x="277" y="947"/>
                </a:lnTo>
                <a:lnTo>
                  <a:pt x="274" y="941"/>
                </a:lnTo>
                <a:lnTo>
                  <a:pt x="270" y="937"/>
                </a:lnTo>
                <a:lnTo>
                  <a:pt x="266" y="932"/>
                </a:lnTo>
                <a:lnTo>
                  <a:pt x="262" y="926"/>
                </a:lnTo>
                <a:lnTo>
                  <a:pt x="258" y="920"/>
                </a:lnTo>
                <a:lnTo>
                  <a:pt x="255" y="914"/>
                </a:lnTo>
                <a:lnTo>
                  <a:pt x="253" y="909"/>
                </a:lnTo>
                <a:lnTo>
                  <a:pt x="247" y="903"/>
                </a:lnTo>
                <a:lnTo>
                  <a:pt x="243" y="897"/>
                </a:lnTo>
                <a:lnTo>
                  <a:pt x="239" y="892"/>
                </a:lnTo>
                <a:lnTo>
                  <a:pt x="238" y="886"/>
                </a:lnTo>
                <a:lnTo>
                  <a:pt x="236" y="880"/>
                </a:lnTo>
                <a:lnTo>
                  <a:pt x="232" y="874"/>
                </a:lnTo>
                <a:lnTo>
                  <a:pt x="230" y="869"/>
                </a:lnTo>
                <a:lnTo>
                  <a:pt x="226" y="863"/>
                </a:lnTo>
                <a:lnTo>
                  <a:pt x="224" y="857"/>
                </a:lnTo>
                <a:lnTo>
                  <a:pt x="220" y="852"/>
                </a:lnTo>
                <a:lnTo>
                  <a:pt x="219" y="846"/>
                </a:lnTo>
                <a:lnTo>
                  <a:pt x="217" y="840"/>
                </a:lnTo>
                <a:lnTo>
                  <a:pt x="215" y="835"/>
                </a:lnTo>
                <a:lnTo>
                  <a:pt x="213" y="829"/>
                </a:lnTo>
                <a:lnTo>
                  <a:pt x="211" y="823"/>
                </a:lnTo>
                <a:lnTo>
                  <a:pt x="209" y="819"/>
                </a:lnTo>
                <a:lnTo>
                  <a:pt x="207" y="812"/>
                </a:lnTo>
                <a:lnTo>
                  <a:pt x="205" y="806"/>
                </a:lnTo>
                <a:lnTo>
                  <a:pt x="203" y="800"/>
                </a:lnTo>
                <a:lnTo>
                  <a:pt x="201" y="795"/>
                </a:lnTo>
                <a:lnTo>
                  <a:pt x="200" y="789"/>
                </a:lnTo>
                <a:lnTo>
                  <a:pt x="200" y="783"/>
                </a:lnTo>
                <a:lnTo>
                  <a:pt x="198" y="777"/>
                </a:lnTo>
                <a:lnTo>
                  <a:pt x="196" y="772"/>
                </a:lnTo>
                <a:lnTo>
                  <a:pt x="194" y="766"/>
                </a:lnTo>
                <a:lnTo>
                  <a:pt x="194" y="762"/>
                </a:lnTo>
                <a:lnTo>
                  <a:pt x="192" y="757"/>
                </a:lnTo>
                <a:lnTo>
                  <a:pt x="190" y="751"/>
                </a:lnTo>
                <a:lnTo>
                  <a:pt x="190" y="745"/>
                </a:lnTo>
                <a:lnTo>
                  <a:pt x="188" y="739"/>
                </a:lnTo>
                <a:lnTo>
                  <a:pt x="188" y="734"/>
                </a:lnTo>
                <a:lnTo>
                  <a:pt x="188" y="730"/>
                </a:lnTo>
                <a:lnTo>
                  <a:pt x="186" y="724"/>
                </a:lnTo>
                <a:lnTo>
                  <a:pt x="184" y="719"/>
                </a:lnTo>
                <a:lnTo>
                  <a:pt x="184" y="713"/>
                </a:lnTo>
                <a:lnTo>
                  <a:pt x="184" y="707"/>
                </a:lnTo>
                <a:lnTo>
                  <a:pt x="182" y="698"/>
                </a:lnTo>
                <a:lnTo>
                  <a:pt x="182" y="688"/>
                </a:lnTo>
                <a:lnTo>
                  <a:pt x="180" y="679"/>
                </a:lnTo>
                <a:lnTo>
                  <a:pt x="180" y="669"/>
                </a:lnTo>
                <a:lnTo>
                  <a:pt x="180" y="661"/>
                </a:lnTo>
                <a:lnTo>
                  <a:pt x="180" y="654"/>
                </a:lnTo>
                <a:lnTo>
                  <a:pt x="180" y="648"/>
                </a:lnTo>
                <a:lnTo>
                  <a:pt x="180" y="644"/>
                </a:lnTo>
                <a:lnTo>
                  <a:pt x="180" y="639"/>
                </a:lnTo>
                <a:lnTo>
                  <a:pt x="180" y="633"/>
                </a:lnTo>
                <a:lnTo>
                  <a:pt x="180" y="627"/>
                </a:lnTo>
                <a:lnTo>
                  <a:pt x="180" y="620"/>
                </a:lnTo>
                <a:lnTo>
                  <a:pt x="182" y="612"/>
                </a:lnTo>
                <a:lnTo>
                  <a:pt x="184" y="604"/>
                </a:lnTo>
                <a:lnTo>
                  <a:pt x="184" y="593"/>
                </a:lnTo>
                <a:lnTo>
                  <a:pt x="186" y="585"/>
                </a:lnTo>
                <a:lnTo>
                  <a:pt x="186" y="580"/>
                </a:lnTo>
                <a:lnTo>
                  <a:pt x="188" y="574"/>
                </a:lnTo>
                <a:lnTo>
                  <a:pt x="188" y="568"/>
                </a:lnTo>
                <a:lnTo>
                  <a:pt x="190" y="564"/>
                </a:lnTo>
                <a:lnTo>
                  <a:pt x="190" y="557"/>
                </a:lnTo>
                <a:lnTo>
                  <a:pt x="192" y="551"/>
                </a:lnTo>
                <a:lnTo>
                  <a:pt x="194" y="547"/>
                </a:lnTo>
                <a:lnTo>
                  <a:pt x="196" y="542"/>
                </a:lnTo>
                <a:lnTo>
                  <a:pt x="196" y="534"/>
                </a:lnTo>
                <a:lnTo>
                  <a:pt x="198" y="530"/>
                </a:lnTo>
                <a:lnTo>
                  <a:pt x="200" y="525"/>
                </a:lnTo>
                <a:lnTo>
                  <a:pt x="201" y="519"/>
                </a:lnTo>
                <a:lnTo>
                  <a:pt x="203" y="511"/>
                </a:lnTo>
                <a:lnTo>
                  <a:pt x="205" y="506"/>
                </a:lnTo>
                <a:lnTo>
                  <a:pt x="207" y="498"/>
                </a:lnTo>
                <a:lnTo>
                  <a:pt x="209" y="494"/>
                </a:lnTo>
                <a:lnTo>
                  <a:pt x="211" y="487"/>
                </a:lnTo>
                <a:lnTo>
                  <a:pt x="213" y="481"/>
                </a:lnTo>
                <a:lnTo>
                  <a:pt x="217" y="473"/>
                </a:lnTo>
                <a:lnTo>
                  <a:pt x="219" y="467"/>
                </a:lnTo>
                <a:lnTo>
                  <a:pt x="220" y="460"/>
                </a:lnTo>
                <a:lnTo>
                  <a:pt x="224" y="454"/>
                </a:lnTo>
                <a:lnTo>
                  <a:pt x="226" y="448"/>
                </a:lnTo>
                <a:lnTo>
                  <a:pt x="230" y="443"/>
                </a:lnTo>
                <a:lnTo>
                  <a:pt x="232" y="435"/>
                </a:lnTo>
                <a:lnTo>
                  <a:pt x="236" y="429"/>
                </a:lnTo>
                <a:lnTo>
                  <a:pt x="239" y="424"/>
                </a:lnTo>
                <a:lnTo>
                  <a:pt x="243" y="418"/>
                </a:lnTo>
                <a:lnTo>
                  <a:pt x="247" y="410"/>
                </a:lnTo>
                <a:lnTo>
                  <a:pt x="251" y="405"/>
                </a:lnTo>
                <a:lnTo>
                  <a:pt x="255" y="397"/>
                </a:lnTo>
                <a:lnTo>
                  <a:pt x="258" y="393"/>
                </a:lnTo>
                <a:lnTo>
                  <a:pt x="262" y="386"/>
                </a:lnTo>
                <a:lnTo>
                  <a:pt x="266" y="380"/>
                </a:lnTo>
                <a:lnTo>
                  <a:pt x="272" y="374"/>
                </a:lnTo>
                <a:lnTo>
                  <a:pt x="276" y="369"/>
                </a:lnTo>
                <a:lnTo>
                  <a:pt x="281" y="361"/>
                </a:lnTo>
                <a:lnTo>
                  <a:pt x="285" y="357"/>
                </a:lnTo>
                <a:lnTo>
                  <a:pt x="291" y="351"/>
                </a:lnTo>
                <a:lnTo>
                  <a:pt x="296" y="346"/>
                </a:lnTo>
                <a:lnTo>
                  <a:pt x="302" y="340"/>
                </a:lnTo>
                <a:lnTo>
                  <a:pt x="308" y="334"/>
                </a:lnTo>
                <a:lnTo>
                  <a:pt x="314" y="329"/>
                </a:lnTo>
                <a:lnTo>
                  <a:pt x="319" y="325"/>
                </a:lnTo>
                <a:lnTo>
                  <a:pt x="321" y="323"/>
                </a:lnTo>
                <a:lnTo>
                  <a:pt x="325" y="319"/>
                </a:lnTo>
                <a:lnTo>
                  <a:pt x="327" y="315"/>
                </a:lnTo>
                <a:lnTo>
                  <a:pt x="331" y="312"/>
                </a:lnTo>
                <a:lnTo>
                  <a:pt x="335" y="306"/>
                </a:lnTo>
                <a:lnTo>
                  <a:pt x="340" y="302"/>
                </a:lnTo>
                <a:lnTo>
                  <a:pt x="346" y="296"/>
                </a:lnTo>
                <a:lnTo>
                  <a:pt x="352" y="293"/>
                </a:lnTo>
                <a:lnTo>
                  <a:pt x="359" y="285"/>
                </a:lnTo>
                <a:lnTo>
                  <a:pt x="367" y="279"/>
                </a:lnTo>
                <a:lnTo>
                  <a:pt x="374" y="274"/>
                </a:lnTo>
                <a:lnTo>
                  <a:pt x="384" y="268"/>
                </a:lnTo>
                <a:lnTo>
                  <a:pt x="388" y="264"/>
                </a:lnTo>
                <a:lnTo>
                  <a:pt x="393" y="260"/>
                </a:lnTo>
                <a:lnTo>
                  <a:pt x="399" y="258"/>
                </a:lnTo>
                <a:lnTo>
                  <a:pt x="405" y="256"/>
                </a:lnTo>
                <a:lnTo>
                  <a:pt x="409" y="253"/>
                </a:lnTo>
                <a:lnTo>
                  <a:pt x="414" y="249"/>
                </a:lnTo>
                <a:lnTo>
                  <a:pt x="420" y="245"/>
                </a:lnTo>
                <a:lnTo>
                  <a:pt x="426" y="241"/>
                </a:lnTo>
                <a:lnTo>
                  <a:pt x="431" y="239"/>
                </a:lnTo>
                <a:lnTo>
                  <a:pt x="437" y="235"/>
                </a:lnTo>
                <a:lnTo>
                  <a:pt x="445" y="232"/>
                </a:lnTo>
                <a:lnTo>
                  <a:pt x="451" y="230"/>
                </a:lnTo>
                <a:lnTo>
                  <a:pt x="458" y="226"/>
                </a:lnTo>
                <a:lnTo>
                  <a:pt x="464" y="222"/>
                </a:lnTo>
                <a:lnTo>
                  <a:pt x="471" y="218"/>
                </a:lnTo>
                <a:lnTo>
                  <a:pt x="479" y="216"/>
                </a:lnTo>
                <a:lnTo>
                  <a:pt x="485" y="215"/>
                </a:lnTo>
                <a:lnTo>
                  <a:pt x="494" y="211"/>
                </a:lnTo>
                <a:lnTo>
                  <a:pt x="502" y="209"/>
                </a:lnTo>
                <a:lnTo>
                  <a:pt x="509" y="207"/>
                </a:lnTo>
                <a:lnTo>
                  <a:pt x="517" y="203"/>
                </a:lnTo>
                <a:lnTo>
                  <a:pt x="525" y="201"/>
                </a:lnTo>
                <a:lnTo>
                  <a:pt x="534" y="199"/>
                </a:lnTo>
                <a:lnTo>
                  <a:pt x="542" y="197"/>
                </a:lnTo>
                <a:lnTo>
                  <a:pt x="551" y="194"/>
                </a:lnTo>
                <a:lnTo>
                  <a:pt x="561" y="192"/>
                </a:lnTo>
                <a:lnTo>
                  <a:pt x="568" y="190"/>
                </a:lnTo>
                <a:lnTo>
                  <a:pt x="580" y="190"/>
                </a:lnTo>
                <a:lnTo>
                  <a:pt x="587" y="186"/>
                </a:lnTo>
                <a:lnTo>
                  <a:pt x="599" y="186"/>
                </a:lnTo>
                <a:lnTo>
                  <a:pt x="606" y="184"/>
                </a:lnTo>
                <a:lnTo>
                  <a:pt x="618" y="184"/>
                </a:lnTo>
                <a:lnTo>
                  <a:pt x="627" y="182"/>
                </a:lnTo>
                <a:lnTo>
                  <a:pt x="637" y="182"/>
                </a:lnTo>
                <a:lnTo>
                  <a:pt x="648" y="182"/>
                </a:lnTo>
                <a:lnTo>
                  <a:pt x="660" y="182"/>
                </a:lnTo>
                <a:lnTo>
                  <a:pt x="660" y="182"/>
                </a:lnTo>
                <a:close/>
              </a:path>
            </a:pathLst>
          </a:custGeom>
          <a:solidFill>
            <a:srgbClr val="CCCC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7334250" y="630238"/>
            <a:ext cx="231775" cy="292100"/>
          </a:xfrm>
          <a:custGeom>
            <a:avLst/>
            <a:gdLst/>
            <a:ahLst/>
            <a:cxnLst>
              <a:cxn ang="0">
                <a:pos x="8" y="298"/>
              </a:cxn>
              <a:cxn ang="0">
                <a:pos x="97" y="300"/>
              </a:cxn>
              <a:cxn ang="0">
                <a:pos x="156" y="276"/>
              </a:cxn>
              <a:cxn ang="0">
                <a:pos x="185" y="367"/>
              </a:cxn>
              <a:cxn ang="0">
                <a:pos x="194" y="298"/>
              </a:cxn>
              <a:cxn ang="0">
                <a:pos x="232" y="253"/>
              </a:cxn>
              <a:cxn ang="0">
                <a:pos x="266" y="335"/>
              </a:cxn>
              <a:cxn ang="0">
                <a:pos x="291" y="346"/>
              </a:cxn>
              <a:cxn ang="0">
                <a:pos x="287" y="333"/>
              </a:cxn>
              <a:cxn ang="0">
                <a:pos x="284" y="319"/>
              </a:cxn>
              <a:cxn ang="0">
                <a:pos x="280" y="306"/>
              </a:cxn>
              <a:cxn ang="0">
                <a:pos x="276" y="293"/>
              </a:cxn>
              <a:cxn ang="0">
                <a:pos x="270" y="278"/>
              </a:cxn>
              <a:cxn ang="0">
                <a:pos x="265" y="260"/>
              </a:cxn>
              <a:cxn ang="0">
                <a:pos x="259" y="243"/>
              </a:cxn>
              <a:cxn ang="0">
                <a:pos x="251" y="226"/>
              </a:cxn>
              <a:cxn ang="0">
                <a:pos x="244" y="209"/>
              </a:cxn>
              <a:cxn ang="0">
                <a:pos x="236" y="192"/>
              </a:cxn>
              <a:cxn ang="0">
                <a:pos x="227" y="177"/>
              </a:cxn>
              <a:cxn ang="0">
                <a:pos x="217" y="160"/>
              </a:cxn>
              <a:cxn ang="0">
                <a:pos x="209" y="144"/>
              </a:cxn>
              <a:cxn ang="0">
                <a:pos x="200" y="129"/>
              </a:cxn>
              <a:cxn ang="0">
                <a:pos x="189" y="116"/>
              </a:cxn>
              <a:cxn ang="0">
                <a:pos x="179" y="103"/>
              </a:cxn>
              <a:cxn ang="0">
                <a:pos x="168" y="89"/>
              </a:cxn>
              <a:cxn ang="0">
                <a:pos x="156" y="76"/>
              </a:cxn>
              <a:cxn ang="0">
                <a:pos x="145" y="65"/>
              </a:cxn>
              <a:cxn ang="0">
                <a:pos x="135" y="53"/>
              </a:cxn>
              <a:cxn ang="0">
                <a:pos x="126" y="44"/>
              </a:cxn>
              <a:cxn ang="0">
                <a:pos x="112" y="30"/>
              </a:cxn>
              <a:cxn ang="0">
                <a:pos x="97" y="15"/>
              </a:cxn>
              <a:cxn ang="0">
                <a:pos x="86" y="6"/>
              </a:cxn>
              <a:cxn ang="0">
                <a:pos x="80" y="0"/>
              </a:cxn>
              <a:cxn ang="0">
                <a:pos x="36" y="61"/>
              </a:cxn>
              <a:cxn ang="0">
                <a:pos x="54" y="103"/>
              </a:cxn>
              <a:cxn ang="0">
                <a:pos x="65" y="34"/>
              </a:cxn>
              <a:cxn ang="0">
                <a:pos x="105" y="85"/>
              </a:cxn>
              <a:cxn ang="0">
                <a:pos x="61" y="144"/>
              </a:cxn>
              <a:cxn ang="0">
                <a:pos x="36" y="179"/>
              </a:cxn>
              <a:cxn ang="0">
                <a:pos x="61" y="224"/>
              </a:cxn>
              <a:cxn ang="0">
                <a:pos x="0" y="240"/>
              </a:cxn>
            </a:cxnLst>
            <a:rect l="0" t="0" r="r" b="b"/>
            <a:pathLst>
              <a:path w="291" h="367">
                <a:moveTo>
                  <a:pt x="0" y="240"/>
                </a:moveTo>
                <a:lnTo>
                  <a:pt x="8" y="298"/>
                </a:lnTo>
                <a:lnTo>
                  <a:pt x="50" y="316"/>
                </a:lnTo>
                <a:lnTo>
                  <a:pt x="97" y="300"/>
                </a:lnTo>
                <a:lnTo>
                  <a:pt x="103" y="274"/>
                </a:lnTo>
                <a:lnTo>
                  <a:pt x="156" y="276"/>
                </a:lnTo>
                <a:lnTo>
                  <a:pt x="194" y="336"/>
                </a:lnTo>
                <a:lnTo>
                  <a:pt x="185" y="367"/>
                </a:lnTo>
                <a:lnTo>
                  <a:pt x="221" y="338"/>
                </a:lnTo>
                <a:lnTo>
                  <a:pt x="194" y="298"/>
                </a:lnTo>
                <a:lnTo>
                  <a:pt x="189" y="253"/>
                </a:lnTo>
                <a:lnTo>
                  <a:pt x="232" y="253"/>
                </a:lnTo>
                <a:lnTo>
                  <a:pt x="272" y="306"/>
                </a:lnTo>
                <a:lnTo>
                  <a:pt x="266" y="335"/>
                </a:lnTo>
                <a:lnTo>
                  <a:pt x="291" y="348"/>
                </a:lnTo>
                <a:lnTo>
                  <a:pt x="291" y="346"/>
                </a:lnTo>
                <a:lnTo>
                  <a:pt x="289" y="340"/>
                </a:lnTo>
                <a:lnTo>
                  <a:pt x="287" y="333"/>
                </a:lnTo>
                <a:lnTo>
                  <a:pt x="285" y="325"/>
                </a:lnTo>
                <a:lnTo>
                  <a:pt x="284" y="319"/>
                </a:lnTo>
                <a:lnTo>
                  <a:pt x="282" y="314"/>
                </a:lnTo>
                <a:lnTo>
                  <a:pt x="280" y="306"/>
                </a:lnTo>
                <a:lnTo>
                  <a:pt x="278" y="300"/>
                </a:lnTo>
                <a:lnTo>
                  <a:pt x="276" y="293"/>
                </a:lnTo>
                <a:lnTo>
                  <a:pt x="272" y="285"/>
                </a:lnTo>
                <a:lnTo>
                  <a:pt x="270" y="278"/>
                </a:lnTo>
                <a:lnTo>
                  <a:pt x="268" y="270"/>
                </a:lnTo>
                <a:lnTo>
                  <a:pt x="265" y="260"/>
                </a:lnTo>
                <a:lnTo>
                  <a:pt x="261" y="253"/>
                </a:lnTo>
                <a:lnTo>
                  <a:pt x="259" y="243"/>
                </a:lnTo>
                <a:lnTo>
                  <a:pt x="255" y="236"/>
                </a:lnTo>
                <a:lnTo>
                  <a:pt x="251" y="226"/>
                </a:lnTo>
                <a:lnTo>
                  <a:pt x="247" y="219"/>
                </a:lnTo>
                <a:lnTo>
                  <a:pt x="244" y="209"/>
                </a:lnTo>
                <a:lnTo>
                  <a:pt x="240" y="201"/>
                </a:lnTo>
                <a:lnTo>
                  <a:pt x="236" y="192"/>
                </a:lnTo>
                <a:lnTo>
                  <a:pt x="232" y="184"/>
                </a:lnTo>
                <a:lnTo>
                  <a:pt x="227" y="177"/>
                </a:lnTo>
                <a:lnTo>
                  <a:pt x="223" y="167"/>
                </a:lnTo>
                <a:lnTo>
                  <a:pt x="217" y="160"/>
                </a:lnTo>
                <a:lnTo>
                  <a:pt x="215" y="152"/>
                </a:lnTo>
                <a:lnTo>
                  <a:pt x="209" y="144"/>
                </a:lnTo>
                <a:lnTo>
                  <a:pt x="206" y="139"/>
                </a:lnTo>
                <a:lnTo>
                  <a:pt x="200" y="129"/>
                </a:lnTo>
                <a:lnTo>
                  <a:pt x="194" y="124"/>
                </a:lnTo>
                <a:lnTo>
                  <a:pt x="189" y="116"/>
                </a:lnTo>
                <a:lnTo>
                  <a:pt x="183" y="108"/>
                </a:lnTo>
                <a:lnTo>
                  <a:pt x="179" y="103"/>
                </a:lnTo>
                <a:lnTo>
                  <a:pt x="173" y="95"/>
                </a:lnTo>
                <a:lnTo>
                  <a:pt x="168" y="89"/>
                </a:lnTo>
                <a:lnTo>
                  <a:pt x="162" y="84"/>
                </a:lnTo>
                <a:lnTo>
                  <a:pt x="156" y="76"/>
                </a:lnTo>
                <a:lnTo>
                  <a:pt x="150" y="70"/>
                </a:lnTo>
                <a:lnTo>
                  <a:pt x="145" y="65"/>
                </a:lnTo>
                <a:lnTo>
                  <a:pt x="141" y="59"/>
                </a:lnTo>
                <a:lnTo>
                  <a:pt x="135" y="53"/>
                </a:lnTo>
                <a:lnTo>
                  <a:pt x="130" y="47"/>
                </a:lnTo>
                <a:lnTo>
                  <a:pt x="126" y="44"/>
                </a:lnTo>
                <a:lnTo>
                  <a:pt x="122" y="40"/>
                </a:lnTo>
                <a:lnTo>
                  <a:pt x="112" y="30"/>
                </a:lnTo>
                <a:lnTo>
                  <a:pt x="105" y="23"/>
                </a:lnTo>
                <a:lnTo>
                  <a:pt x="97" y="15"/>
                </a:lnTo>
                <a:lnTo>
                  <a:pt x="92" y="9"/>
                </a:lnTo>
                <a:lnTo>
                  <a:pt x="86" y="6"/>
                </a:lnTo>
                <a:lnTo>
                  <a:pt x="84" y="2"/>
                </a:lnTo>
                <a:lnTo>
                  <a:pt x="80" y="0"/>
                </a:lnTo>
                <a:lnTo>
                  <a:pt x="31" y="9"/>
                </a:lnTo>
                <a:lnTo>
                  <a:pt x="36" y="61"/>
                </a:lnTo>
                <a:lnTo>
                  <a:pt x="31" y="74"/>
                </a:lnTo>
                <a:lnTo>
                  <a:pt x="54" y="103"/>
                </a:lnTo>
                <a:lnTo>
                  <a:pt x="65" y="89"/>
                </a:lnTo>
                <a:lnTo>
                  <a:pt x="65" y="34"/>
                </a:lnTo>
                <a:lnTo>
                  <a:pt x="86" y="51"/>
                </a:lnTo>
                <a:lnTo>
                  <a:pt x="105" y="85"/>
                </a:lnTo>
                <a:lnTo>
                  <a:pt x="92" y="131"/>
                </a:lnTo>
                <a:lnTo>
                  <a:pt x="61" y="144"/>
                </a:lnTo>
                <a:lnTo>
                  <a:pt x="42" y="137"/>
                </a:lnTo>
                <a:lnTo>
                  <a:pt x="36" y="179"/>
                </a:lnTo>
                <a:lnTo>
                  <a:pt x="42" y="222"/>
                </a:lnTo>
                <a:lnTo>
                  <a:pt x="61" y="224"/>
                </a:lnTo>
                <a:lnTo>
                  <a:pt x="65" y="243"/>
                </a:lnTo>
                <a:lnTo>
                  <a:pt x="0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E8FAF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7067550" y="369888"/>
            <a:ext cx="665162" cy="1249363"/>
          </a:xfrm>
          <a:custGeom>
            <a:avLst/>
            <a:gdLst/>
            <a:ahLst/>
            <a:cxnLst>
              <a:cxn ang="0">
                <a:pos x="300" y="1434"/>
              </a:cxn>
              <a:cxn ang="0">
                <a:pos x="688" y="1255"/>
              </a:cxn>
              <a:cxn ang="0">
                <a:pos x="838" y="869"/>
              </a:cxn>
              <a:cxn ang="0">
                <a:pos x="838" y="842"/>
              </a:cxn>
              <a:cxn ang="0">
                <a:pos x="838" y="820"/>
              </a:cxn>
              <a:cxn ang="0">
                <a:pos x="838" y="783"/>
              </a:cxn>
              <a:cxn ang="0">
                <a:pos x="838" y="761"/>
              </a:cxn>
              <a:cxn ang="0">
                <a:pos x="838" y="717"/>
              </a:cxn>
              <a:cxn ang="0">
                <a:pos x="591" y="342"/>
              </a:cxn>
              <a:cxn ang="0">
                <a:pos x="156" y="99"/>
              </a:cxn>
              <a:cxn ang="0">
                <a:pos x="55" y="219"/>
              </a:cxn>
              <a:cxn ang="0">
                <a:pos x="83" y="219"/>
              </a:cxn>
              <a:cxn ang="0">
                <a:pos x="114" y="222"/>
              </a:cxn>
              <a:cxn ang="0">
                <a:pos x="144" y="226"/>
              </a:cxn>
              <a:cxn ang="0">
                <a:pos x="180" y="236"/>
              </a:cxn>
              <a:cxn ang="0">
                <a:pos x="218" y="245"/>
              </a:cxn>
              <a:cxn ang="0">
                <a:pos x="260" y="259"/>
              </a:cxn>
              <a:cxn ang="0">
                <a:pos x="300" y="276"/>
              </a:cxn>
              <a:cxn ang="0">
                <a:pos x="344" y="298"/>
              </a:cxn>
              <a:cxn ang="0">
                <a:pos x="384" y="325"/>
              </a:cxn>
              <a:cxn ang="0">
                <a:pos x="422" y="357"/>
              </a:cxn>
              <a:cxn ang="0">
                <a:pos x="458" y="394"/>
              </a:cxn>
              <a:cxn ang="0">
                <a:pos x="488" y="422"/>
              </a:cxn>
              <a:cxn ang="0">
                <a:pos x="513" y="453"/>
              </a:cxn>
              <a:cxn ang="0">
                <a:pos x="536" y="485"/>
              </a:cxn>
              <a:cxn ang="0">
                <a:pos x="553" y="517"/>
              </a:cxn>
              <a:cxn ang="0">
                <a:pos x="570" y="551"/>
              </a:cxn>
              <a:cxn ang="0">
                <a:pos x="585" y="588"/>
              </a:cxn>
              <a:cxn ang="0">
                <a:pos x="595" y="620"/>
              </a:cxn>
              <a:cxn ang="0">
                <a:pos x="604" y="654"/>
              </a:cxn>
              <a:cxn ang="0">
                <a:pos x="612" y="686"/>
              </a:cxn>
              <a:cxn ang="0">
                <a:pos x="616" y="717"/>
              </a:cxn>
              <a:cxn ang="0">
                <a:pos x="620" y="747"/>
              </a:cxn>
              <a:cxn ang="0">
                <a:pos x="621" y="776"/>
              </a:cxn>
              <a:cxn ang="0">
                <a:pos x="623" y="801"/>
              </a:cxn>
              <a:cxn ang="0">
                <a:pos x="620" y="835"/>
              </a:cxn>
              <a:cxn ang="0">
                <a:pos x="616" y="861"/>
              </a:cxn>
              <a:cxn ang="0">
                <a:pos x="610" y="890"/>
              </a:cxn>
              <a:cxn ang="0">
                <a:pos x="602" y="924"/>
              </a:cxn>
              <a:cxn ang="0">
                <a:pos x="593" y="958"/>
              </a:cxn>
              <a:cxn ang="0">
                <a:pos x="580" y="996"/>
              </a:cxn>
              <a:cxn ang="0">
                <a:pos x="563" y="1033"/>
              </a:cxn>
              <a:cxn ang="0">
                <a:pos x="545" y="1072"/>
              </a:cxn>
              <a:cxn ang="0">
                <a:pos x="521" y="1109"/>
              </a:cxn>
              <a:cxn ang="0">
                <a:pos x="494" y="1145"/>
              </a:cxn>
              <a:cxn ang="0">
                <a:pos x="462" y="1179"/>
              </a:cxn>
              <a:cxn ang="0">
                <a:pos x="441" y="1200"/>
              </a:cxn>
              <a:cxn ang="0">
                <a:pos x="405" y="1228"/>
              </a:cxn>
              <a:cxn ang="0">
                <a:pos x="376" y="1251"/>
              </a:cxn>
              <a:cxn ang="0">
                <a:pos x="346" y="1270"/>
              </a:cxn>
              <a:cxn ang="0">
                <a:pos x="312" y="1289"/>
              </a:cxn>
              <a:cxn ang="0">
                <a:pos x="272" y="1308"/>
              </a:cxn>
              <a:cxn ang="0">
                <a:pos x="228" y="1325"/>
              </a:cxn>
              <a:cxn ang="0">
                <a:pos x="177" y="1337"/>
              </a:cxn>
              <a:cxn ang="0">
                <a:pos x="121" y="1348"/>
              </a:cxn>
              <a:cxn ang="0">
                <a:pos x="62" y="1354"/>
              </a:cxn>
            </a:cxnLst>
            <a:rect l="0" t="0" r="r" b="b"/>
            <a:pathLst>
              <a:path w="838" h="1574">
                <a:moveTo>
                  <a:pt x="51" y="1354"/>
                </a:moveTo>
                <a:lnTo>
                  <a:pt x="55" y="1574"/>
                </a:lnTo>
                <a:lnTo>
                  <a:pt x="125" y="1573"/>
                </a:lnTo>
                <a:lnTo>
                  <a:pt x="154" y="1476"/>
                </a:lnTo>
                <a:lnTo>
                  <a:pt x="300" y="1434"/>
                </a:lnTo>
                <a:lnTo>
                  <a:pt x="397" y="1500"/>
                </a:lnTo>
                <a:lnTo>
                  <a:pt x="504" y="1436"/>
                </a:lnTo>
                <a:lnTo>
                  <a:pt x="500" y="1323"/>
                </a:lnTo>
                <a:lnTo>
                  <a:pt x="580" y="1240"/>
                </a:lnTo>
                <a:lnTo>
                  <a:pt x="688" y="1255"/>
                </a:lnTo>
                <a:lnTo>
                  <a:pt x="764" y="1135"/>
                </a:lnTo>
                <a:lnTo>
                  <a:pt x="699" y="1042"/>
                </a:lnTo>
                <a:lnTo>
                  <a:pt x="743" y="890"/>
                </a:lnTo>
                <a:lnTo>
                  <a:pt x="838" y="875"/>
                </a:lnTo>
                <a:lnTo>
                  <a:pt x="838" y="869"/>
                </a:lnTo>
                <a:lnTo>
                  <a:pt x="838" y="863"/>
                </a:lnTo>
                <a:lnTo>
                  <a:pt x="838" y="859"/>
                </a:lnTo>
                <a:lnTo>
                  <a:pt x="838" y="854"/>
                </a:lnTo>
                <a:lnTo>
                  <a:pt x="838" y="848"/>
                </a:lnTo>
                <a:lnTo>
                  <a:pt x="838" y="842"/>
                </a:lnTo>
                <a:lnTo>
                  <a:pt x="838" y="839"/>
                </a:lnTo>
                <a:lnTo>
                  <a:pt x="838" y="835"/>
                </a:lnTo>
                <a:lnTo>
                  <a:pt x="838" y="829"/>
                </a:lnTo>
                <a:lnTo>
                  <a:pt x="838" y="823"/>
                </a:lnTo>
                <a:lnTo>
                  <a:pt x="838" y="820"/>
                </a:lnTo>
                <a:lnTo>
                  <a:pt x="838" y="814"/>
                </a:lnTo>
                <a:lnTo>
                  <a:pt x="838" y="804"/>
                </a:lnTo>
                <a:lnTo>
                  <a:pt x="838" y="795"/>
                </a:lnTo>
                <a:lnTo>
                  <a:pt x="838" y="789"/>
                </a:lnTo>
                <a:lnTo>
                  <a:pt x="838" y="783"/>
                </a:lnTo>
                <a:lnTo>
                  <a:pt x="838" y="780"/>
                </a:lnTo>
                <a:lnTo>
                  <a:pt x="838" y="776"/>
                </a:lnTo>
                <a:lnTo>
                  <a:pt x="838" y="770"/>
                </a:lnTo>
                <a:lnTo>
                  <a:pt x="838" y="764"/>
                </a:lnTo>
                <a:lnTo>
                  <a:pt x="838" y="761"/>
                </a:lnTo>
                <a:lnTo>
                  <a:pt x="838" y="755"/>
                </a:lnTo>
                <a:lnTo>
                  <a:pt x="838" y="745"/>
                </a:lnTo>
                <a:lnTo>
                  <a:pt x="838" y="736"/>
                </a:lnTo>
                <a:lnTo>
                  <a:pt x="838" y="726"/>
                </a:lnTo>
                <a:lnTo>
                  <a:pt x="838" y="717"/>
                </a:lnTo>
                <a:lnTo>
                  <a:pt x="741" y="688"/>
                </a:lnTo>
                <a:lnTo>
                  <a:pt x="699" y="542"/>
                </a:lnTo>
                <a:lnTo>
                  <a:pt x="766" y="445"/>
                </a:lnTo>
                <a:lnTo>
                  <a:pt x="703" y="337"/>
                </a:lnTo>
                <a:lnTo>
                  <a:pt x="591" y="342"/>
                </a:lnTo>
                <a:lnTo>
                  <a:pt x="507" y="262"/>
                </a:lnTo>
                <a:lnTo>
                  <a:pt x="521" y="152"/>
                </a:lnTo>
                <a:lnTo>
                  <a:pt x="401" y="76"/>
                </a:lnTo>
                <a:lnTo>
                  <a:pt x="310" y="143"/>
                </a:lnTo>
                <a:lnTo>
                  <a:pt x="156" y="99"/>
                </a:lnTo>
                <a:lnTo>
                  <a:pt x="140" y="4"/>
                </a:lnTo>
                <a:lnTo>
                  <a:pt x="49" y="0"/>
                </a:lnTo>
                <a:lnTo>
                  <a:pt x="0" y="101"/>
                </a:lnTo>
                <a:lnTo>
                  <a:pt x="53" y="219"/>
                </a:lnTo>
                <a:lnTo>
                  <a:pt x="55" y="219"/>
                </a:lnTo>
                <a:lnTo>
                  <a:pt x="59" y="219"/>
                </a:lnTo>
                <a:lnTo>
                  <a:pt x="62" y="219"/>
                </a:lnTo>
                <a:lnTo>
                  <a:pt x="68" y="219"/>
                </a:lnTo>
                <a:lnTo>
                  <a:pt x="76" y="219"/>
                </a:lnTo>
                <a:lnTo>
                  <a:pt x="83" y="219"/>
                </a:lnTo>
                <a:lnTo>
                  <a:pt x="93" y="221"/>
                </a:lnTo>
                <a:lnTo>
                  <a:pt x="99" y="221"/>
                </a:lnTo>
                <a:lnTo>
                  <a:pt x="102" y="221"/>
                </a:lnTo>
                <a:lnTo>
                  <a:pt x="108" y="221"/>
                </a:lnTo>
                <a:lnTo>
                  <a:pt x="114" y="222"/>
                </a:lnTo>
                <a:lnTo>
                  <a:pt x="120" y="222"/>
                </a:lnTo>
                <a:lnTo>
                  <a:pt x="125" y="224"/>
                </a:lnTo>
                <a:lnTo>
                  <a:pt x="133" y="224"/>
                </a:lnTo>
                <a:lnTo>
                  <a:pt x="139" y="226"/>
                </a:lnTo>
                <a:lnTo>
                  <a:pt x="144" y="226"/>
                </a:lnTo>
                <a:lnTo>
                  <a:pt x="152" y="228"/>
                </a:lnTo>
                <a:lnTo>
                  <a:pt x="158" y="230"/>
                </a:lnTo>
                <a:lnTo>
                  <a:pt x="167" y="232"/>
                </a:lnTo>
                <a:lnTo>
                  <a:pt x="173" y="234"/>
                </a:lnTo>
                <a:lnTo>
                  <a:pt x="180" y="236"/>
                </a:lnTo>
                <a:lnTo>
                  <a:pt x="188" y="238"/>
                </a:lnTo>
                <a:lnTo>
                  <a:pt x="196" y="240"/>
                </a:lnTo>
                <a:lnTo>
                  <a:pt x="203" y="240"/>
                </a:lnTo>
                <a:lnTo>
                  <a:pt x="211" y="241"/>
                </a:lnTo>
                <a:lnTo>
                  <a:pt x="218" y="245"/>
                </a:lnTo>
                <a:lnTo>
                  <a:pt x="228" y="247"/>
                </a:lnTo>
                <a:lnTo>
                  <a:pt x="235" y="249"/>
                </a:lnTo>
                <a:lnTo>
                  <a:pt x="243" y="253"/>
                </a:lnTo>
                <a:lnTo>
                  <a:pt x="251" y="255"/>
                </a:lnTo>
                <a:lnTo>
                  <a:pt x="260" y="259"/>
                </a:lnTo>
                <a:lnTo>
                  <a:pt x="268" y="260"/>
                </a:lnTo>
                <a:lnTo>
                  <a:pt x="275" y="264"/>
                </a:lnTo>
                <a:lnTo>
                  <a:pt x="285" y="268"/>
                </a:lnTo>
                <a:lnTo>
                  <a:pt x="293" y="272"/>
                </a:lnTo>
                <a:lnTo>
                  <a:pt x="300" y="276"/>
                </a:lnTo>
                <a:lnTo>
                  <a:pt x="310" y="279"/>
                </a:lnTo>
                <a:lnTo>
                  <a:pt x="317" y="283"/>
                </a:lnTo>
                <a:lnTo>
                  <a:pt x="327" y="289"/>
                </a:lnTo>
                <a:lnTo>
                  <a:pt x="334" y="293"/>
                </a:lnTo>
                <a:lnTo>
                  <a:pt x="344" y="298"/>
                </a:lnTo>
                <a:lnTo>
                  <a:pt x="351" y="302"/>
                </a:lnTo>
                <a:lnTo>
                  <a:pt x="359" y="308"/>
                </a:lnTo>
                <a:lnTo>
                  <a:pt x="367" y="314"/>
                </a:lnTo>
                <a:lnTo>
                  <a:pt x="376" y="317"/>
                </a:lnTo>
                <a:lnTo>
                  <a:pt x="384" y="325"/>
                </a:lnTo>
                <a:lnTo>
                  <a:pt x="391" y="331"/>
                </a:lnTo>
                <a:lnTo>
                  <a:pt x="399" y="337"/>
                </a:lnTo>
                <a:lnTo>
                  <a:pt x="407" y="342"/>
                </a:lnTo>
                <a:lnTo>
                  <a:pt x="414" y="350"/>
                </a:lnTo>
                <a:lnTo>
                  <a:pt x="422" y="357"/>
                </a:lnTo>
                <a:lnTo>
                  <a:pt x="429" y="363"/>
                </a:lnTo>
                <a:lnTo>
                  <a:pt x="437" y="371"/>
                </a:lnTo>
                <a:lnTo>
                  <a:pt x="445" y="378"/>
                </a:lnTo>
                <a:lnTo>
                  <a:pt x="452" y="388"/>
                </a:lnTo>
                <a:lnTo>
                  <a:pt x="458" y="394"/>
                </a:lnTo>
                <a:lnTo>
                  <a:pt x="464" y="397"/>
                </a:lnTo>
                <a:lnTo>
                  <a:pt x="471" y="403"/>
                </a:lnTo>
                <a:lnTo>
                  <a:pt x="477" y="411"/>
                </a:lnTo>
                <a:lnTo>
                  <a:pt x="483" y="414"/>
                </a:lnTo>
                <a:lnTo>
                  <a:pt x="488" y="422"/>
                </a:lnTo>
                <a:lnTo>
                  <a:pt x="494" y="428"/>
                </a:lnTo>
                <a:lnTo>
                  <a:pt x="500" y="433"/>
                </a:lnTo>
                <a:lnTo>
                  <a:pt x="504" y="439"/>
                </a:lnTo>
                <a:lnTo>
                  <a:pt x="507" y="447"/>
                </a:lnTo>
                <a:lnTo>
                  <a:pt x="513" y="453"/>
                </a:lnTo>
                <a:lnTo>
                  <a:pt x="519" y="458"/>
                </a:lnTo>
                <a:lnTo>
                  <a:pt x="523" y="466"/>
                </a:lnTo>
                <a:lnTo>
                  <a:pt x="526" y="472"/>
                </a:lnTo>
                <a:lnTo>
                  <a:pt x="532" y="477"/>
                </a:lnTo>
                <a:lnTo>
                  <a:pt x="536" y="485"/>
                </a:lnTo>
                <a:lnTo>
                  <a:pt x="540" y="491"/>
                </a:lnTo>
                <a:lnTo>
                  <a:pt x="544" y="498"/>
                </a:lnTo>
                <a:lnTo>
                  <a:pt x="547" y="504"/>
                </a:lnTo>
                <a:lnTo>
                  <a:pt x="551" y="511"/>
                </a:lnTo>
                <a:lnTo>
                  <a:pt x="553" y="517"/>
                </a:lnTo>
                <a:lnTo>
                  <a:pt x="557" y="525"/>
                </a:lnTo>
                <a:lnTo>
                  <a:pt x="561" y="530"/>
                </a:lnTo>
                <a:lnTo>
                  <a:pt x="564" y="538"/>
                </a:lnTo>
                <a:lnTo>
                  <a:pt x="568" y="546"/>
                </a:lnTo>
                <a:lnTo>
                  <a:pt x="570" y="551"/>
                </a:lnTo>
                <a:lnTo>
                  <a:pt x="574" y="559"/>
                </a:lnTo>
                <a:lnTo>
                  <a:pt x="576" y="567"/>
                </a:lnTo>
                <a:lnTo>
                  <a:pt x="580" y="572"/>
                </a:lnTo>
                <a:lnTo>
                  <a:pt x="582" y="580"/>
                </a:lnTo>
                <a:lnTo>
                  <a:pt x="585" y="588"/>
                </a:lnTo>
                <a:lnTo>
                  <a:pt x="587" y="593"/>
                </a:lnTo>
                <a:lnTo>
                  <a:pt x="589" y="601"/>
                </a:lnTo>
                <a:lnTo>
                  <a:pt x="591" y="607"/>
                </a:lnTo>
                <a:lnTo>
                  <a:pt x="593" y="612"/>
                </a:lnTo>
                <a:lnTo>
                  <a:pt x="595" y="620"/>
                </a:lnTo>
                <a:lnTo>
                  <a:pt x="597" y="627"/>
                </a:lnTo>
                <a:lnTo>
                  <a:pt x="599" y="633"/>
                </a:lnTo>
                <a:lnTo>
                  <a:pt x="601" y="641"/>
                </a:lnTo>
                <a:lnTo>
                  <a:pt x="602" y="648"/>
                </a:lnTo>
                <a:lnTo>
                  <a:pt x="604" y="654"/>
                </a:lnTo>
                <a:lnTo>
                  <a:pt x="606" y="660"/>
                </a:lnTo>
                <a:lnTo>
                  <a:pt x="606" y="667"/>
                </a:lnTo>
                <a:lnTo>
                  <a:pt x="608" y="673"/>
                </a:lnTo>
                <a:lnTo>
                  <a:pt x="610" y="681"/>
                </a:lnTo>
                <a:lnTo>
                  <a:pt x="612" y="686"/>
                </a:lnTo>
                <a:lnTo>
                  <a:pt x="612" y="692"/>
                </a:lnTo>
                <a:lnTo>
                  <a:pt x="614" y="700"/>
                </a:lnTo>
                <a:lnTo>
                  <a:pt x="614" y="705"/>
                </a:lnTo>
                <a:lnTo>
                  <a:pt x="614" y="711"/>
                </a:lnTo>
                <a:lnTo>
                  <a:pt x="616" y="717"/>
                </a:lnTo>
                <a:lnTo>
                  <a:pt x="616" y="724"/>
                </a:lnTo>
                <a:lnTo>
                  <a:pt x="618" y="728"/>
                </a:lnTo>
                <a:lnTo>
                  <a:pt x="618" y="736"/>
                </a:lnTo>
                <a:lnTo>
                  <a:pt x="620" y="742"/>
                </a:lnTo>
                <a:lnTo>
                  <a:pt x="620" y="747"/>
                </a:lnTo>
                <a:lnTo>
                  <a:pt x="620" y="753"/>
                </a:lnTo>
                <a:lnTo>
                  <a:pt x="621" y="759"/>
                </a:lnTo>
                <a:lnTo>
                  <a:pt x="621" y="764"/>
                </a:lnTo>
                <a:lnTo>
                  <a:pt x="621" y="770"/>
                </a:lnTo>
                <a:lnTo>
                  <a:pt x="621" y="776"/>
                </a:lnTo>
                <a:lnTo>
                  <a:pt x="623" y="781"/>
                </a:lnTo>
                <a:lnTo>
                  <a:pt x="623" y="787"/>
                </a:lnTo>
                <a:lnTo>
                  <a:pt x="625" y="793"/>
                </a:lnTo>
                <a:lnTo>
                  <a:pt x="623" y="795"/>
                </a:lnTo>
                <a:lnTo>
                  <a:pt x="623" y="801"/>
                </a:lnTo>
                <a:lnTo>
                  <a:pt x="623" y="806"/>
                </a:lnTo>
                <a:lnTo>
                  <a:pt x="623" y="814"/>
                </a:lnTo>
                <a:lnTo>
                  <a:pt x="621" y="821"/>
                </a:lnTo>
                <a:lnTo>
                  <a:pt x="620" y="831"/>
                </a:lnTo>
                <a:lnTo>
                  <a:pt x="620" y="835"/>
                </a:lnTo>
                <a:lnTo>
                  <a:pt x="620" y="840"/>
                </a:lnTo>
                <a:lnTo>
                  <a:pt x="618" y="844"/>
                </a:lnTo>
                <a:lnTo>
                  <a:pt x="618" y="850"/>
                </a:lnTo>
                <a:lnTo>
                  <a:pt x="616" y="856"/>
                </a:lnTo>
                <a:lnTo>
                  <a:pt x="616" y="861"/>
                </a:lnTo>
                <a:lnTo>
                  <a:pt x="614" y="865"/>
                </a:lnTo>
                <a:lnTo>
                  <a:pt x="614" y="873"/>
                </a:lnTo>
                <a:lnTo>
                  <a:pt x="612" y="878"/>
                </a:lnTo>
                <a:lnTo>
                  <a:pt x="612" y="884"/>
                </a:lnTo>
                <a:lnTo>
                  <a:pt x="610" y="890"/>
                </a:lnTo>
                <a:lnTo>
                  <a:pt x="610" y="897"/>
                </a:lnTo>
                <a:lnTo>
                  <a:pt x="608" y="903"/>
                </a:lnTo>
                <a:lnTo>
                  <a:pt x="606" y="911"/>
                </a:lnTo>
                <a:lnTo>
                  <a:pt x="604" y="917"/>
                </a:lnTo>
                <a:lnTo>
                  <a:pt x="602" y="924"/>
                </a:lnTo>
                <a:lnTo>
                  <a:pt x="601" y="930"/>
                </a:lnTo>
                <a:lnTo>
                  <a:pt x="599" y="937"/>
                </a:lnTo>
                <a:lnTo>
                  <a:pt x="597" y="945"/>
                </a:lnTo>
                <a:lnTo>
                  <a:pt x="595" y="953"/>
                </a:lnTo>
                <a:lnTo>
                  <a:pt x="593" y="958"/>
                </a:lnTo>
                <a:lnTo>
                  <a:pt x="591" y="966"/>
                </a:lnTo>
                <a:lnTo>
                  <a:pt x="587" y="974"/>
                </a:lnTo>
                <a:lnTo>
                  <a:pt x="585" y="981"/>
                </a:lnTo>
                <a:lnTo>
                  <a:pt x="582" y="989"/>
                </a:lnTo>
                <a:lnTo>
                  <a:pt x="580" y="996"/>
                </a:lnTo>
                <a:lnTo>
                  <a:pt x="576" y="1002"/>
                </a:lnTo>
                <a:lnTo>
                  <a:pt x="574" y="1012"/>
                </a:lnTo>
                <a:lnTo>
                  <a:pt x="570" y="1019"/>
                </a:lnTo>
                <a:lnTo>
                  <a:pt x="566" y="1025"/>
                </a:lnTo>
                <a:lnTo>
                  <a:pt x="563" y="1033"/>
                </a:lnTo>
                <a:lnTo>
                  <a:pt x="561" y="1040"/>
                </a:lnTo>
                <a:lnTo>
                  <a:pt x="557" y="1048"/>
                </a:lnTo>
                <a:lnTo>
                  <a:pt x="553" y="1055"/>
                </a:lnTo>
                <a:lnTo>
                  <a:pt x="549" y="1063"/>
                </a:lnTo>
                <a:lnTo>
                  <a:pt x="545" y="1072"/>
                </a:lnTo>
                <a:lnTo>
                  <a:pt x="540" y="1078"/>
                </a:lnTo>
                <a:lnTo>
                  <a:pt x="536" y="1086"/>
                </a:lnTo>
                <a:lnTo>
                  <a:pt x="530" y="1093"/>
                </a:lnTo>
                <a:lnTo>
                  <a:pt x="526" y="1101"/>
                </a:lnTo>
                <a:lnTo>
                  <a:pt x="521" y="1109"/>
                </a:lnTo>
                <a:lnTo>
                  <a:pt x="515" y="1116"/>
                </a:lnTo>
                <a:lnTo>
                  <a:pt x="509" y="1122"/>
                </a:lnTo>
                <a:lnTo>
                  <a:pt x="506" y="1131"/>
                </a:lnTo>
                <a:lnTo>
                  <a:pt x="500" y="1137"/>
                </a:lnTo>
                <a:lnTo>
                  <a:pt x="494" y="1145"/>
                </a:lnTo>
                <a:lnTo>
                  <a:pt x="486" y="1152"/>
                </a:lnTo>
                <a:lnTo>
                  <a:pt x="481" y="1158"/>
                </a:lnTo>
                <a:lnTo>
                  <a:pt x="475" y="1166"/>
                </a:lnTo>
                <a:lnTo>
                  <a:pt x="467" y="1173"/>
                </a:lnTo>
                <a:lnTo>
                  <a:pt x="462" y="1179"/>
                </a:lnTo>
                <a:lnTo>
                  <a:pt x="456" y="1187"/>
                </a:lnTo>
                <a:lnTo>
                  <a:pt x="452" y="1187"/>
                </a:lnTo>
                <a:lnTo>
                  <a:pt x="448" y="1192"/>
                </a:lnTo>
                <a:lnTo>
                  <a:pt x="445" y="1194"/>
                </a:lnTo>
                <a:lnTo>
                  <a:pt x="441" y="1200"/>
                </a:lnTo>
                <a:lnTo>
                  <a:pt x="435" y="1206"/>
                </a:lnTo>
                <a:lnTo>
                  <a:pt x="429" y="1211"/>
                </a:lnTo>
                <a:lnTo>
                  <a:pt x="422" y="1215"/>
                </a:lnTo>
                <a:lnTo>
                  <a:pt x="414" y="1223"/>
                </a:lnTo>
                <a:lnTo>
                  <a:pt x="405" y="1228"/>
                </a:lnTo>
                <a:lnTo>
                  <a:pt x="397" y="1236"/>
                </a:lnTo>
                <a:lnTo>
                  <a:pt x="391" y="1240"/>
                </a:lnTo>
                <a:lnTo>
                  <a:pt x="386" y="1244"/>
                </a:lnTo>
                <a:lnTo>
                  <a:pt x="382" y="1247"/>
                </a:lnTo>
                <a:lnTo>
                  <a:pt x="376" y="1251"/>
                </a:lnTo>
                <a:lnTo>
                  <a:pt x="371" y="1255"/>
                </a:lnTo>
                <a:lnTo>
                  <a:pt x="365" y="1259"/>
                </a:lnTo>
                <a:lnTo>
                  <a:pt x="359" y="1263"/>
                </a:lnTo>
                <a:lnTo>
                  <a:pt x="353" y="1268"/>
                </a:lnTo>
                <a:lnTo>
                  <a:pt x="346" y="1270"/>
                </a:lnTo>
                <a:lnTo>
                  <a:pt x="340" y="1274"/>
                </a:lnTo>
                <a:lnTo>
                  <a:pt x="332" y="1278"/>
                </a:lnTo>
                <a:lnTo>
                  <a:pt x="327" y="1282"/>
                </a:lnTo>
                <a:lnTo>
                  <a:pt x="319" y="1285"/>
                </a:lnTo>
                <a:lnTo>
                  <a:pt x="312" y="1289"/>
                </a:lnTo>
                <a:lnTo>
                  <a:pt x="304" y="1293"/>
                </a:lnTo>
                <a:lnTo>
                  <a:pt x="296" y="1297"/>
                </a:lnTo>
                <a:lnTo>
                  <a:pt x="289" y="1301"/>
                </a:lnTo>
                <a:lnTo>
                  <a:pt x="279" y="1304"/>
                </a:lnTo>
                <a:lnTo>
                  <a:pt x="272" y="1308"/>
                </a:lnTo>
                <a:lnTo>
                  <a:pt x="264" y="1310"/>
                </a:lnTo>
                <a:lnTo>
                  <a:pt x="255" y="1314"/>
                </a:lnTo>
                <a:lnTo>
                  <a:pt x="245" y="1318"/>
                </a:lnTo>
                <a:lnTo>
                  <a:pt x="235" y="1322"/>
                </a:lnTo>
                <a:lnTo>
                  <a:pt x="228" y="1325"/>
                </a:lnTo>
                <a:lnTo>
                  <a:pt x="216" y="1327"/>
                </a:lnTo>
                <a:lnTo>
                  <a:pt x="207" y="1331"/>
                </a:lnTo>
                <a:lnTo>
                  <a:pt x="197" y="1333"/>
                </a:lnTo>
                <a:lnTo>
                  <a:pt x="188" y="1335"/>
                </a:lnTo>
                <a:lnTo>
                  <a:pt x="177" y="1337"/>
                </a:lnTo>
                <a:lnTo>
                  <a:pt x="165" y="1341"/>
                </a:lnTo>
                <a:lnTo>
                  <a:pt x="156" y="1342"/>
                </a:lnTo>
                <a:lnTo>
                  <a:pt x="144" y="1344"/>
                </a:lnTo>
                <a:lnTo>
                  <a:pt x="133" y="1346"/>
                </a:lnTo>
                <a:lnTo>
                  <a:pt x="121" y="1348"/>
                </a:lnTo>
                <a:lnTo>
                  <a:pt x="110" y="1350"/>
                </a:lnTo>
                <a:lnTo>
                  <a:pt x="99" y="1350"/>
                </a:lnTo>
                <a:lnTo>
                  <a:pt x="85" y="1352"/>
                </a:lnTo>
                <a:lnTo>
                  <a:pt x="74" y="1352"/>
                </a:lnTo>
                <a:lnTo>
                  <a:pt x="62" y="1354"/>
                </a:lnTo>
                <a:lnTo>
                  <a:pt x="51" y="1354"/>
                </a:lnTo>
                <a:lnTo>
                  <a:pt x="51" y="1354"/>
                </a:lnTo>
                <a:close/>
              </a:path>
            </a:pathLst>
          </a:custGeom>
          <a:solidFill>
            <a:srgbClr val="A8BF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5929313" y="565150"/>
            <a:ext cx="573087" cy="141288"/>
          </a:xfrm>
          <a:custGeom>
            <a:avLst/>
            <a:gdLst/>
            <a:ahLst/>
            <a:cxnLst>
              <a:cxn ang="0">
                <a:pos x="70" y="0"/>
              </a:cxn>
              <a:cxn ang="0">
                <a:pos x="78" y="0"/>
              </a:cxn>
              <a:cxn ang="0">
                <a:pos x="91" y="0"/>
              </a:cxn>
              <a:cxn ang="0">
                <a:pos x="101" y="0"/>
              </a:cxn>
              <a:cxn ang="0">
                <a:pos x="114" y="2"/>
              </a:cxn>
              <a:cxn ang="0">
                <a:pos x="129" y="4"/>
              </a:cxn>
              <a:cxn ang="0">
                <a:pos x="145" y="4"/>
              </a:cxn>
              <a:cxn ang="0">
                <a:pos x="162" y="6"/>
              </a:cxn>
              <a:cxn ang="0">
                <a:pos x="181" y="8"/>
              </a:cxn>
              <a:cxn ang="0">
                <a:pos x="202" y="10"/>
              </a:cxn>
              <a:cxn ang="0">
                <a:pos x="222" y="12"/>
              </a:cxn>
              <a:cxn ang="0">
                <a:pos x="245" y="14"/>
              </a:cxn>
              <a:cxn ang="0">
                <a:pos x="268" y="17"/>
              </a:cxn>
              <a:cxn ang="0">
                <a:pos x="293" y="19"/>
              </a:cxn>
              <a:cxn ang="0">
                <a:pos x="318" y="23"/>
              </a:cxn>
              <a:cxn ang="0">
                <a:pos x="342" y="27"/>
              </a:cxn>
              <a:cxn ang="0">
                <a:pos x="369" y="31"/>
              </a:cxn>
              <a:cxn ang="0">
                <a:pos x="396" y="34"/>
              </a:cxn>
              <a:cxn ang="0">
                <a:pos x="422" y="40"/>
              </a:cxn>
              <a:cxn ang="0">
                <a:pos x="451" y="46"/>
              </a:cxn>
              <a:cxn ang="0">
                <a:pos x="477" y="52"/>
              </a:cxn>
              <a:cxn ang="0">
                <a:pos x="504" y="55"/>
              </a:cxn>
              <a:cxn ang="0">
                <a:pos x="531" y="63"/>
              </a:cxn>
              <a:cxn ang="0">
                <a:pos x="559" y="69"/>
              </a:cxn>
              <a:cxn ang="0">
                <a:pos x="584" y="76"/>
              </a:cxn>
              <a:cxn ang="0">
                <a:pos x="612" y="84"/>
              </a:cxn>
              <a:cxn ang="0">
                <a:pos x="637" y="92"/>
              </a:cxn>
              <a:cxn ang="0">
                <a:pos x="664" y="99"/>
              </a:cxn>
              <a:cxn ang="0">
                <a:pos x="686" y="111"/>
              </a:cxn>
              <a:cxn ang="0">
                <a:pos x="711" y="120"/>
              </a:cxn>
              <a:cxn ang="0">
                <a:pos x="0" y="179"/>
              </a:cxn>
              <a:cxn ang="0">
                <a:pos x="70" y="0"/>
              </a:cxn>
            </a:cxnLst>
            <a:rect l="0" t="0" r="r" b="b"/>
            <a:pathLst>
              <a:path w="723" h="179">
                <a:moveTo>
                  <a:pt x="70" y="0"/>
                </a:moveTo>
                <a:lnTo>
                  <a:pt x="70" y="0"/>
                </a:lnTo>
                <a:lnTo>
                  <a:pt x="74" y="0"/>
                </a:lnTo>
                <a:lnTo>
                  <a:pt x="78" y="0"/>
                </a:lnTo>
                <a:lnTo>
                  <a:pt x="87" y="0"/>
                </a:lnTo>
                <a:lnTo>
                  <a:pt x="91" y="0"/>
                </a:lnTo>
                <a:lnTo>
                  <a:pt x="95" y="0"/>
                </a:lnTo>
                <a:lnTo>
                  <a:pt x="101" y="0"/>
                </a:lnTo>
                <a:lnTo>
                  <a:pt x="108" y="2"/>
                </a:lnTo>
                <a:lnTo>
                  <a:pt x="114" y="2"/>
                </a:lnTo>
                <a:lnTo>
                  <a:pt x="122" y="2"/>
                </a:lnTo>
                <a:lnTo>
                  <a:pt x="129" y="4"/>
                </a:lnTo>
                <a:lnTo>
                  <a:pt x="137" y="4"/>
                </a:lnTo>
                <a:lnTo>
                  <a:pt x="145" y="4"/>
                </a:lnTo>
                <a:lnTo>
                  <a:pt x="152" y="6"/>
                </a:lnTo>
                <a:lnTo>
                  <a:pt x="162" y="6"/>
                </a:lnTo>
                <a:lnTo>
                  <a:pt x="171" y="8"/>
                </a:lnTo>
                <a:lnTo>
                  <a:pt x="181" y="8"/>
                </a:lnTo>
                <a:lnTo>
                  <a:pt x="190" y="8"/>
                </a:lnTo>
                <a:lnTo>
                  <a:pt x="202" y="10"/>
                </a:lnTo>
                <a:lnTo>
                  <a:pt x="211" y="12"/>
                </a:lnTo>
                <a:lnTo>
                  <a:pt x="222" y="12"/>
                </a:lnTo>
                <a:lnTo>
                  <a:pt x="234" y="14"/>
                </a:lnTo>
                <a:lnTo>
                  <a:pt x="245" y="14"/>
                </a:lnTo>
                <a:lnTo>
                  <a:pt x="257" y="15"/>
                </a:lnTo>
                <a:lnTo>
                  <a:pt x="268" y="17"/>
                </a:lnTo>
                <a:lnTo>
                  <a:pt x="281" y="19"/>
                </a:lnTo>
                <a:lnTo>
                  <a:pt x="293" y="19"/>
                </a:lnTo>
                <a:lnTo>
                  <a:pt x="306" y="23"/>
                </a:lnTo>
                <a:lnTo>
                  <a:pt x="318" y="23"/>
                </a:lnTo>
                <a:lnTo>
                  <a:pt x="331" y="25"/>
                </a:lnTo>
                <a:lnTo>
                  <a:pt x="342" y="27"/>
                </a:lnTo>
                <a:lnTo>
                  <a:pt x="356" y="29"/>
                </a:lnTo>
                <a:lnTo>
                  <a:pt x="369" y="31"/>
                </a:lnTo>
                <a:lnTo>
                  <a:pt x="382" y="33"/>
                </a:lnTo>
                <a:lnTo>
                  <a:pt x="396" y="34"/>
                </a:lnTo>
                <a:lnTo>
                  <a:pt x="409" y="38"/>
                </a:lnTo>
                <a:lnTo>
                  <a:pt x="422" y="40"/>
                </a:lnTo>
                <a:lnTo>
                  <a:pt x="435" y="42"/>
                </a:lnTo>
                <a:lnTo>
                  <a:pt x="451" y="46"/>
                </a:lnTo>
                <a:lnTo>
                  <a:pt x="464" y="48"/>
                </a:lnTo>
                <a:lnTo>
                  <a:pt x="477" y="52"/>
                </a:lnTo>
                <a:lnTo>
                  <a:pt x="491" y="53"/>
                </a:lnTo>
                <a:lnTo>
                  <a:pt x="504" y="55"/>
                </a:lnTo>
                <a:lnTo>
                  <a:pt x="519" y="59"/>
                </a:lnTo>
                <a:lnTo>
                  <a:pt x="531" y="63"/>
                </a:lnTo>
                <a:lnTo>
                  <a:pt x="546" y="65"/>
                </a:lnTo>
                <a:lnTo>
                  <a:pt x="559" y="69"/>
                </a:lnTo>
                <a:lnTo>
                  <a:pt x="572" y="72"/>
                </a:lnTo>
                <a:lnTo>
                  <a:pt x="584" y="76"/>
                </a:lnTo>
                <a:lnTo>
                  <a:pt x="599" y="80"/>
                </a:lnTo>
                <a:lnTo>
                  <a:pt x="612" y="84"/>
                </a:lnTo>
                <a:lnTo>
                  <a:pt x="626" y="88"/>
                </a:lnTo>
                <a:lnTo>
                  <a:pt x="637" y="92"/>
                </a:lnTo>
                <a:lnTo>
                  <a:pt x="650" y="95"/>
                </a:lnTo>
                <a:lnTo>
                  <a:pt x="664" y="99"/>
                </a:lnTo>
                <a:lnTo>
                  <a:pt x="675" y="105"/>
                </a:lnTo>
                <a:lnTo>
                  <a:pt x="686" y="111"/>
                </a:lnTo>
                <a:lnTo>
                  <a:pt x="698" y="114"/>
                </a:lnTo>
                <a:lnTo>
                  <a:pt x="711" y="120"/>
                </a:lnTo>
                <a:lnTo>
                  <a:pt x="723" y="126"/>
                </a:lnTo>
                <a:lnTo>
                  <a:pt x="0" y="179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6710363" y="658813"/>
            <a:ext cx="784225" cy="565150"/>
          </a:xfrm>
          <a:custGeom>
            <a:avLst/>
            <a:gdLst/>
            <a:ahLst/>
            <a:cxnLst>
              <a:cxn ang="0">
                <a:pos x="367" y="32"/>
              </a:cxn>
              <a:cxn ang="0">
                <a:pos x="321" y="55"/>
              </a:cxn>
              <a:cxn ang="0">
                <a:pos x="268" y="84"/>
              </a:cxn>
              <a:cxn ang="0">
                <a:pos x="120" y="74"/>
              </a:cxn>
              <a:cxn ang="0">
                <a:pos x="169" y="118"/>
              </a:cxn>
              <a:cxn ang="0">
                <a:pos x="223" y="150"/>
              </a:cxn>
              <a:cxn ang="0">
                <a:pos x="283" y="160"/>
              </a:cxn>
              <a:cxn ang="0">
                <a:pos x="339" y="152"/>
              </a:cxn>
              <a:cxn ang="0">
                <a:pos x="384" y="139"/>
              </a:cxn>
              <a:cxn ang="0">
                <a:pos x="479" y="282"/>
              </a:cxn>
              <a:cxn ang="0">
                <a:pos x="447" y="282"/>
              </a:cxn>
              <a:cxn ang="0">
                <a:pos x="392" y="289"/>
              </a:cxn>
              <a:cxn ang="0">
                <a:pos x="333" y="304"/>
              </a:cxn>
              <a:cxn ang="0">
                <a:pos x="285" y="323"/>
              </a:cxn>
              <a:cxn ang="0">
                <a:pos x="234" y="346"/>
              </a:cxn>
              <a:cxn ang="0">
                <a:pos x="181" y="384"/>
              </a:cxn>
              <a:cxn ang="0">
                <a:pos x="133" y="436"/>
              </a:cxn>
              <a:cxn ang="0">
                <a:pos x="89" y="493"/>
              </a:cxn>
              <a:cxn ang="0">
                <a:pos x="53" y="548"/>
              </a:cxn>
              <a:cxn ang="0">
                <a:pos x="25" y="597"/>
              </a:cxn>
              <a:cxn ang="0">
                <a:pos x="2" y="650"/>
              </a:cxn>
              <a:cxn ang="0">
                <a:pos x="40" y="647"/>
              </a:cxn>
              <a:cxn ang="0">
                <a:pos x="112" y="607"/>
              </a:cxn>
              <a:cxn ang="0">
                <a:pos x="177" y="554"/>
              </a:cxn>
              <a:cxn ang="0">
                <a:pos x="224" y="498"/>
              </a:cxn>
              <a:cxn ang="0">
                <a:pos x="255" y="457"/>
              </a:cxn>
              <a:cxn ang="0">
                <a:pos x="517" y="420"/>
              </a:cxn>
              <a:cxn ang="0">
                <a:pos x="542" y="472"/>
              </a:cxn>
              <a:cxn ang="0">
                <a:pos x="582" y="542"/>
              </a:cxn>
              <a:cxn ang="0">
                <a:pos x="631" y="607"/>
              </a:cxn>
              <a:cxn ang="0">
                <a:pos x="685" y="647"/>
              </a:cxn>
              <a:cxn ang="0">
                <a:pos x="738" y="673"/>
              </a:cxn>
              <a:cxn ang="0">
                <a:pos x="793" y="692"/>
              </a:cxn>
              <a:cxn ang="0">
                <a:pos x="848" y="706"/>
              </a:cxn>
              <a:cxn ang="0">
                <a:pos x="896" y="711"/>
              </a:cxn>
              <a:cxn ang="0">
                <a:pos x="941" y="711"/>
              </a:cxn>
              <a:cxn ang="0">
                <a:pos x="985" y="704"/>
              </a:cxn>
              <a:cxn ang="0">
                <a:pos x="945" y="664"/>
              </a:cxn>
              <a:cxn ang="0">
                <a:pos x="892" y="624"/>
              </a:cxn>
              <a:cxn ang="0">
                <a:pos x="827" y="590"/>
              </a:cxn>
              <a:cxn ang="0">
                <a:pos x="778" y="573"/>
              </a:cxn>
              <a:cxn ang="0">
                <a:pos x="719" y="301"/>
              </a:cxn>
              <a:cxn ang="0">
                <a:pos x="700" y="230"/>
              </a:cxn>
              <a:cxn ang="0">
                <a:pos x="675" y="173"/>
              </a:cxn>
              <a:cxn ang="0">
                <a:pos x="647" y="124"/>
              </a:cxn>
              <a:cxn ang="0">
                <a:pos x="903" y="264"/>
              </a:cxn>
              <a:cxn ang="0">
                <a:pos x="888" y="209"/>
              </a:cxn>
              <a:cxn ang="0">
                <a:pos x="852" y="141"/>
              </a:cxn>
              <a:cxn ang="0">
                <a:pos x="791" y="74"/>
              </a:cxn>
              <a:cxn ang="0">
                <a:pos x="744" y="48"/>
              </a:cxn>
              <a:cxn ang="0">
                <a:pos x="694" y="27"/>
              </a:cxn>
              <a:cxn ang="0">
                <a:pos x="635" y="10"/>
              </a:cxn>
              <a:cxn ang="0">
                <a:pos x="578" y="0"/>
              </a:cxn>
              <a:cxn ang="0">
                <a:pos x="544" y="0"/>
              </a:cxn>
              <a:cxn ang="0">
                <a:pos x="498" y="2"/>
              </a:cxn>
              <a:cxn ang="0">
                <a:pos x="449" y="8"/>
              </a:cxn>
              <a:cxn ang="0">
                <a:pos x="403" y="17"/>
              </a:cxn>
            </a:cxnLst>
            <a:rect l="0" t="0" r="r" b="b"/>
            <a:pathLst>
              <a:path w="989" h="713">
                <a:moveTo>
                  <a:pt x="403" y="17"/>
                </a:moveTo>
                <a:lnTo>
                  <a:pt x="399" y="19"/>
                </a:lnTo>
                <a:lnTo>
                  <a:pt x="394" y="21"/>
                </a:lnTo>
                <a:lnTo>
                  <a:pt x="388" y="23"/>
                </a:lnTo>
                <a:lnTo>
                  <a:pt x="384" y="25"/>
                </a:lnTo>
                <a:lnTo>
                  <a:pt x="378" y="27"/>
                </a:lnTo>
                <a:lnTo>
                  <a:pt x="373" y="31"/>
                </a:lnTo>
                <a:lnTo>
                  <a:pt x="367" y="32"/>
                </a:lnTo>
                <a:lnTo>
                  <a:pt x="361" y="34"/>
                </a:lnTo>
                <a:lnTo>
                  <a:pt x="356" y="38"/>
                </a:lnTo>
                <a:lnTo>
                  <a:pt x="348" y="40"/>
                </a:lnTo>
                <a:lnTo>
                  <a:pt x="344" y="44"/>
                </a:lnTo>
                <a:lnTo>
                  <a:pt x="339" y="46"/>
                </a:lnTo>
                <a:lnTo>
                  <a:pt x="331" y="50"/>
                </a:lnTo>
                <a:lnTo>
                  <a:pt x="325" y="51"/>
                </a:lnTo>
                <a:lnTo>
                  <a:pt x="321" y="55"/>
                </a:lnTo>
                <a:lnTo>
                  <a:pt x="316" y="59"/>
                </a:lnTo>
                <a:lnTo>
                  <a:pt x="308" y="61"/>
                </a:lnTo>
                <a:lnTo>
                  <a:pt x="302" y="65"/>
                </a:lnTo>
                <a:lnTo>
                  <a:pt x="299" y="67"/>
                </a:lnTo>
                <a:lnTo>
                  <a:pt x="293" y="70"/>
                </a:lnTo>
                <a:lnTo>
                  <a:pt x="283" y="74"/>
                </a:lnTo>
                <a:lnTo>
                  <a:pt x="276" y="80"/>
                </a:lnTo>
                <a:lnTo>
                  <a:pt x="268" y="84"/>
                </a:lnTo>
                <a:lnTo>
                  <a:pt x="264" y="88"/>
                </a:lnTo>
                <a:lnTo>
                  <a:pt x="261" y="90"/>
                </a:lnTo>
                <a:lnTo>
                  <a:pt x="261" y="90"/>
                </a:lnTo>
                <a:lnTo>
                  <a:pt x="99" y="51"/>
                </a:lnTo>
                <a:lnTo>
                  <a:pt x="103" y="55"/>
                </a:lnTo>
                <a:lnTo>
                  <a:pt x="107" y="61"/>
                </a:lnTo>
                <a:lnTo>
                  <a:pt x="114" y="69"/>
                </a:lnTo>
                <a:lnTo>
                  <a:pt x="120" y="74"/>
                </a:lnTo>
                <a:lnTo>
                  <a:pt x="129" y="84"/>
                </a:lnTo>
                <a:lnTo>
                  <a:pt x="133" y="90"/>
                </a:lnTo>
                <a:lnTo>
                  <a:pt x="139" y="93"/>
                </a:lnTo>
                <a:lnTo>
                  <a:pt x="145" y="99"/>
                </a:lnTo>
                <a:lnTo>
                  <a:pt x="152" y="105"/>
                </a:lnTo>
                <a:lnTo>
                  <a:pt x="156" y="109"/>
                </a:lnTo>
                <a:lnTo>
                  <a:pt x="162" y="112"/>
                </a:lnTo>
                <a:lnTo>
                  <a:pt x="169" y="118"/>
                </a:lnTo>
                <a:lnTo>
                  <a:pt x="175" y="124"/>
                </a:lnTo>
                <a:lnTo>
                  <a:pt x="181" y="128"/>
                </a:lnTo>
                <a:lnTo>
                  <a:pt x="188" y="131"/>
                </a:lnTo>
                <a:lnTo>
                  <a:pt x="194" y="135"/>
                </a:lnTo>
                <a:lnTo>
                  <a:pt x="204" y="141"/>
                </a:lnTo>
                <a:lnTo>
                  <a:pt x="209" y="145"/>
                </a:lnTo>
                <a:lnTo>
                  <a:pt x="217" y="148"/>
                </a:lnTo>
                <a:lnTo>
                  <a:pt x="223" y="150"/>
                </a:lnTo>
                <a:lnTo>
                  <a:pt x="230" y="152"/>
                </a:lnTo>
                <a:lnTo>
                  <a:pt x="238" y="154"/>
                </a:lnTo>
                <a:lnTo>
                  <a:pt x="245" y="158"/>
                </a:lnTo>
                <a:lnTo>
                  <a:pt x="253" y="158"/>
                </a:lnTo>
                <a:lnTo>
                  <a:pt x="261" y="160"/>
                </a:lnTo>
                <a:lnTo>
                  <a:pt x="268" y="160"/>
                </a:lnTo>
                <a:lnTo>
                  <a:pt x="276" y="160"/>
                </a:lnTo>
                <a:lnTo>
                  <a:pt x="283" y="160"/>
                </a:lnTo>
                <a:lnTo>
                  <a:pt x="289" y="160"/>
                </a:lnTo>
                <a:lnTo>
                  <a:pt x="297" y="158"/>
                </a:lnTo>
                <a:lnTo>
                  <a:pt x="304" y="158"/>
                </a:lnTo>
                <a:lnTo>
                  <a:pt x="312" y="158"/>
                </a:lnTo>
                <a:lnTo>
                  <a:pt x="320" y="156"/>
                </a:lnTo>
                <a:lnTo>
                  <a:pt x="325" y="154"/>
                </a:lnTo>
                <a:lnTo>
                  <a:pt x="333" y="154"/>
                </a:lnTo>
                <a:lnTo>
                  <a:pt x="339" y="152"/>
                </a:lnTo>
                <a:lnTo>
                  <a:pt x="346" y="150"/>
                </a:lnTo>
                <a:lnTo>
                  <a:pt x="352" y="148"/>
                </a:lnTo>
                <a:lnTo>
                  <a:pt x="358" y="148"/>
                </a:lnTo>
                <a:lnTo>
                  <a:pt x="363" y="147"/>
                </a:lnTo>
                <a:lnTo>
                  <a:pt x="371" y="147"/>
                </a:lnTo>
                <a:lnTo>
                  <a:pt x="375" y="143"/>
                </a:lnTo>
                <a:lnTo>
                  <a:pt x="380" y="143"/>
                </a:lnTo>
                <a:lnTo>
                  <a:pt x="384" y="139"/>
                </a:lnTo>
                <a:lnTo>
                  <a:pt x="390" y="139"/>
                </a:lnTo>
                <a:lnTo>
                  <a:pt x="397" y="135"/>
                </a:lnTo>
                <a:lnTo>
                  <a:pt x="405" y="133"/>
                </a:lnTo>
                <a:lnTo>
                  <a:pt x="411" y="129"/>
                </a:lnTo>
                <a:lnTo>
                  <a:pt x="416" y="129"/>
                </a:lnTo>
                <a:lnTo>
                  <a:pt x="418" y="128"/>
                </a:lnTo>
                <a:lnTo>
                  <a:pt x="420" y="128"/>
                </a:lnTo>
                <a:lnTo>
                  <a:pt x="479" y="282"/>
                </a:lnTo>
                <a:lnTo>
                  <a:pt x="477" y="280"/>
                </a:lnTo>
                <a:lnTo>
                  <a:pt x="475" y="280"/>
                </a:lnTo>
                <a:lnTo>
                  <a:pt x="470" y="280"/>
                </a:lnTo>
                <a:lnTo>
                  <a:pt x="464" y="280"/>
                </a:lnTo>
                <a:lnTo>
                  <a:pt x="460" y="280"/>
                </a:lnTo>
                <a:lnTo>
                  <a:pt x="456" y="280"/>
                </a:lnTo>
                <a:lnTo>
                  <a:pt x="451" y="280"/>
                </a:lnTo>
                <a:lnTo>
                  <a:pt x="447" y="282"/>
                </a:lnTo>
                <a:lnTo>
                  <a:pt x="441" y="282"/>
                </a:lnTo>
                <a:lnTo>
                  <a:pt x="436" y="282"/>
                </a:lnTo>
                <a:lnTo>
                  <a:pt x="430" y="283"/>
                </a:lnTo>
                <a:lnTo>
                  <a:pt x="422" y="285"/>
                </a:lnTo>
                <a:lnTo>
                  <a:pt x="415" y="285"/>
                </a:lnTo>
                <a:lnTo>
                  <a:pt x="407" y="285"/>
                </a:lnTo>
                <a:lnTo>
                  <a:pt x="399" y="287"/>
                </a:lnTo>
                <a:lnTo>
                  <a:pt x="392" y="289"/>
                </a:lnTo>
                <a:lnTo>
                  <a:pt x="382" y="291"/>
                </a:lnTo>
                <a:lnTo>
                  <a:pt x="373" y="295"/>
                </a:lnTo>
                <a:lnTo>
                  <a:pt x="363" y="297"/>
                </a:lnTo>
                <a:lnTo>
                  <a:pt x="354" y="301"/>
                </a:lnTo>
                <a:lnTo>
                  <a:pt x="348" y="301"/>
                </a:lnTo>
                <a:lnTo>
                  <a:pt x="344" y="302"/>
                </a:lnTo>
                <a:lnTo>
                  <a:pt x="339" y="304"/>
                </a:lnTo>
                <a:lnTo>
                  <a:pt x="333" y="304"/>
                </a:lnTo>
                <a:lnTo>
                  <a:pt x="325" y="306"/>
                </a:lnTo>
                <a:lnTo>
                  <a:pt x="321" y="308"/>
                </a:lnTo>
                <a:lnTo>
                  <a:pt x="316" y="312"/>
                </a:lnTo>
                <a:lnTo>
                  <a:pt x="310" y="314"/>
                </a:lnTo>
                <a:lnTo>
                  <a:pt x="302" y="316"/>
                </a:lnTo>
                <a:lnTo>
                  <a:pt x="297" y="318"/>
                </a:lnTo>
                <a:lnTo>
                  <a:pt x="291" y="320"/>
                </a:lnTo>
                <a:lnTo>
                  <a:pt x="285" y="323"/>
                </a:lnTo>
                <a:lnTo>
                  <a:pt x="280" y="325"/>
                </a:lnTo>
                <a:lnTo>
                  <a:pt x="272" y="327"/>
                </a:lnTo>
                <a:lnTo>
                  <a:pt x="266" y="331"/>
                </a:lnTo>
                <a:lnTo>
                  <a:pt x="261" y="335"/>
                </a:lnTo>
                <a:lnTo>
                  <a:pt x="253" y="337"/>
                </a:lnTo>
                <a:lnTo>
                  <a:pt x="247" y="341"/>
                </a:lnTo>
                <a:lnTo>
                  <a:pt x="240" y="342"/>
                </a:lnTo>
                <a:lnTo>
                  <a:pt x="234" y="346"/>
                </a:lnTo>
                <a:lnTo>
                  <a:pt x="226" y="350"/>
                </a:lnTo>
                <a:lnTo>
                  <a:pt x="221" y="354"/>
                </a:lnTo>
                <a:lnTo>
                  <a:pt x="213" y="360"/>
                </a:lnTo>
                <a:lnTo>
                  <a:pt x="207" y="363"/>
                </a:lnTo>
                <a:lnTo>
                  <a:pt x="200" y="369"/>
                </a:lnTo>
                <a:lnTo>
                  <a:pt x="194" y="373"/>
                </a:lnTo>
                <a:lnTo>
                  <a:pt x="186" y="379"/>
                </a:lnTo>
                <a:lnTo>
                  <a:pt x="181" y="384"/>
                </a:lnTo>
                <a:lnTo>
                  <a:pt x="175" y="390"/>
                </a:lnTo>
                <a:lnTo>
                  <a:pt x="169" y="396"/>
                </a:lnTo>
                <a:lnTo>
                  <a:pt x="162" y="401"/>
                </a:lnTo>
                <a:lnTo>
                  <a:pt x="156" y="409"/>
                </a:lnTo>
                <a:lnTo>
                  <a:pt x="150" y="415"/>
                </a:lnTo>
                <a:lnTo>
                  <a:pt x="145" y="422"/>
                </a:lnTo>
                <a:lnTo>
                  <a:pt x="137" y="428"/>
                </a:lnTo>
                <a:lnTo>
                  <a:pt x="133" y="436"/>
                </a:lnTo>
                <a:lnTo>
                  <a:pt x="127" y="441"/>
                </a:lnTo>
                <a:lnTo>
                  <a:pt x="122" y="449"/>
                </a:lnTo>
                <a:lnTo>
                  <a:pt x="116" y="457"/>
                </a:lnTo>
                <a:lnTo>
                  <a:pt x="110" y="464"/>
                </a:lnTo>
                <a:lnTo>
                  <a:pt x="105" y="470"/>
                </a:lnTo>
                <a:lnTo>
                  <a:pt x="99" y="477"/>
                </a:lnTo>
                <a:lnTo>
                  <a:pt x="95" y="483"/>
                </a:lnTo>
                <a:lnTo>
                  <a:pt x="89" y="493"/>
                </a:lnTo>
                <a:lnTo>
                  <a:pt x="84" y="498"/>
                </a:lnTo>
                <a:lnTo>
                  <a:pt x="78" y="506"/>
                </a:lnTo>
                <a:lnTo>
                  <a:pt x="74" y="514"/>
                </a:lnTo>
                <a:lnTo>
                  <a:pt x="70" y="521"/>
                </a:lnTo>
                <a:lnTo>
                  <a:pt x="65" y="527"/>
                </a:lnTo>
                <a:lnTo>
                  <a:pt x="61" y="534"/>
                </a:lnTo>
                <a:lnTo>
                  <a:pt x="57" y="540"/>
                </a:lnTo>
                <a:lnTo>
                  <a:pt x="53" y="548"/>
                </a:lnTo>
                <a:lnTo>
                  <a:pt x="48" y="554"/>
                </a:lnTo>
                <a:lnTo>
                  <a:pt x="44" y="561"/>
                </a:lnTo>
                <a:lnTo>
                  <a:pt x="40" y="567"/>
                </a:lnTo>
                <a:lnTo>
                  <a:pt x="38" y="574"/>
                </a:lnTo>
                <a:lnTo>
                  <a:pt x="34" y="580"/>
                </a:lnTo>
                <a:lnTo>
                  <a:pt x="30" y="586"/>
                </a:lnTo>
                <a:lnTo>
                  <a:pt x="27" y="592"/>
                </a:lnTo>
                <a:lnTo>
                  <a:pt x="25" y="597"/>
                </a:lnTo>
                <a:lnTo>
                  <a:pt x="21" y="603"/>
                </a:lnTo>
                <a:lnTo>
                  <a:pt x="19" y="609"/>
                </a:lnTo>
                <a:lnTo>
                  <a:pt x="17" y="614"/>
                </a:lnTo>
                <a:lnTo>
                  <a:pt x="15" y="620"/>
                </a:lnTo>
                <a:lnTo>
                  <a:pt x="10" y="628"/>
                </a:lnTo>
                <a:lnTo>
                  <a:pt x="6" y="637"/>
                </a:lnTo>
                <a:lnTo>
                  <a:pt x="4" y="645"/>
                </a:lnTo>
                <a:lnTo>
                  <a:pt x="2" y="650"/>
                </a:lnTo>
                <a:lnTo>
                  <a:pt x="0" y="656"/>
                </a:lnTo>
                <a:lnTo>
                  <a:pt x="0" y="658"/>
                </a:lnTo>
                <a:lnTo>
                  <a:pt x="0" y="660"/>
                </a:lnTo>
                <a:lnTo>
                  <a:pt x="2" y="662"/>
                </a:lnTo>
                <a:lnTo>
                  <a:pt x="11" y="658"/>
                </a:lnTo>
                <a:lnTo>
                  <a:pt x="21" y="654"/>
                </a:lnTo>
                <a:lnTo>
                  <a:pt x="30" y="650"/>
                </a:lnTo>
                <a:lnTo>
                  <a:pt x="40" y="647"/>
                </a:lnTo>
                <a:lnTo>
                  <a:pt x="50" y="643"/>
                </a:lnTo>
                <a:lnTo>
                  <a:pt x="59" y="637"/>
                </a:lnTo>
                <a:lnTo>
                  <a:pt x="69" y="633"/>
                </a:lnTo>
                <a:lnTo>
                  <a:pt x="78" y="630"/>
                </a:lnTo>
                <a:lnTo>
                  <a:pt x="86" y="624"/>
                </a:lnTo>
                <a:lnTo>
                  <a:pt x="95" y="618"/>
                </a:lnTo>
                <a:lnTo>
                  <a:pt x="103" y="612"/>
                </a:lnTo>
                <a:lnTo>
                  <a:pt x="112" y="607"/>
                </a:lnTo>
                <a:lnTo>
                  <a:pt x="120" y="601"/>
                </a:lnTo>
                <a:lnTo>
                  <a:pt x="127" y="595"/>
                </a:lnTo>
                <a:lnTo>
                  <a:pt x="135" y="590"/>
                </a:lnTo>
                <a:lnTo>
                  <a:pt x="145" y="582"/>
                </a:lnTo>
                <a:lnTo>
                  <a:pt x="152" y="576"/>
                </a:lnTo>
                <a:lnTo>
                  <a:pt x="160" y="569"/>
                </a:lnTo>
                <a:lnTo>
                  <a:pt x="169" y="559"/>
                </a:lnTo>
                <a:lnTo>
                  <a:pt x="177" y="554"/>
                </a:lnTo>
                <a:lnTo>
                  <a:pt x="185" y="544"/>
                </a:lnTo>
                <a:lnTo>
                  <a:pt x="192" y="536"/>
                </a:lnTo>
                <a:lnTo>
                  <a:pt x="200" y="527"/>
                </a:lnTo>
                <a:lnTo>
                  <a:pt x="209" y="517"/>
                </a:lnTo>
                <a:lnTo>
                  <a:pt x="211" y="514"/>
                </a:lnTo>
                <a:lnTo>
                  <a:pt x="215" y="508"/>
                </a:lnTo>
                <a:lnTo>
                  <a:pt x="219" y="502"/>
                </a:lnTo>
                <a:lnTo>
                  <a:pt x="224" y="498"/>
                </a:lnTo>
                <a:lnTo>
                  <a:pt x="226" y="493"/>
                </a:lnTo>
                <a:lnTo>
                  <a:pt x="230" y="489"/>
                </a:lnTo>
                <a:lnTo>
                  <a:pt x="234" y="483"/>
                </a:lnTo>
                <a:lnTo>
                  <a:pt x="240" y="479"/>
                </a:lnTo>
                <a:lnTo>
                  <a:pt x="243" y="474"/>
                </a:lnTo>
                <a:lnTo>
                  <a:pt x="247" y="468"/>
                </a:lnTo>
                <a:lnTo>
                  <a:pt x="251" y="462"/>
                </a:lnTo>
                <a:lnTo>
                  <a:pt x="255" y="457"/>
                </a:lnTo>
                <a:lnTo>
                  <a:pt x="259" y="451"/>
                </a:lnTo>
                <a:lnTo>
                  <a:pt x="264" y="445"/>
                </a:lnTo>
                <a:lnTo>
                  <a:pt x="266" y="439"/>
                </a:lnTo>
                <a:lnTo>
                  <a:pt x="272" y="434"/>
                </a:lnTo>
                <a:lnTo>
                  <a:pt x="513" y="413"/>
                </a:lnTo>
                <a:lnTo>
                  <a:pt x="513" y="413"/>
                </a:lnTo>
                <a:lnTo>
                  <a:pt x="517" y="418"/>
                </a:lnTo>
                <a:lnTo>
                  <a:pt x="517" y="420"/>
                </a:lnTo>
                <a:lnTo>
                  <a:pt x="519" y="426"/>
                </a:lnTo>
                <a:lnTo>
                  <a:pt x="523" y="432"/>
                </a:lnTo>
                <a:lnTo>
                  <a:pt x="525" y="438"/>
                </a:lnTo>
                <a:lnTo>
                  <a:pt x="529" y="443"/>
                </a:lnTo>
                <a:lnTo>
                  <a:pt x="531" y="449"/>
                </a:lnTo>
                <a:lnTo>
                  <a:pt x="534" y="457"/>
                </a:lnTo>
                <a:lnTo>
                  <a:pt x="538" y="464"/>
                </a:lnTo>
                <a:lnTo>
                  <a:pt x="542" y="472"/>
                </a:lnTo>
                <a:lnTo>
                  <a:pt x="546" y="479"/>
                </a:lnTo>
                <a:lnTo>
                  <a:pt x="551" y="489"/>
                </a:lnTo>
                <a:lnTo>
                  <a:pt x="555" y="498"/>
                </a:lnTo>
                <a:lnTo>
                  <a:pt x="561" y="506"/>
                </a:lnTo>
                <a:lnTo>
                  <a:pt x="565" y="515"/>
                </a:lnTo>
                <a:lnTo>
                  <a:pt x="571" y="523"/>
                </a:lnTo>
                <a:lnTo>
                  <a:pt x="576" y="533"/>
                </a:lnTo>
                <a:lnTo>
                  <a:pt x="582" y="542"/>
                </a:lnTo>
                <a:lnTo>
                  <a:pt x="588" y="552"/>
                </a:lnTo>
                <a:lnTo>
                  <a:pt x="593" y="559"/>
                </a:lnTo>
                <a:lnTo>
                  <a:pt x="601" y="569"/>
                </a:lnTo>
                <a:lnTo>
                  <a:pt x="607" y="576"/>
                </a:lnTo>
                <a:lnTo>
                  <a:pt x="612" y="584"/>
                </a:lnTo>
                <a:lnTo>
                  <a:pt x="618" y="592"/>
                </a:lnTo>
                <a:lnTo>
                  <a:pt x="626" y="599"/>
                </a:lnTo>
                <a:lnTo>
                  <a:pt x="631" y="607"/>
                </a:lnTo>
                <a:lnTo>
                  <a:pt x="639" y="614"/>
                </a:lnTo>
                <a:lnTo>
                  <a:pt x="645" y="618"/>
                </a:lnTo>
                <a:lnTo>
                  <a:pt x="652" y="626"/>
                </a:lnTo>
                <a:lnTo>
                  <a:pt x="658" y="630"/>
                </a:lnTo>
                <a:lnTo>
                  <a:pt x="664" y="633"/>
                </a:lnTo>
                <a:lnTo>
                  <a:pt x="669" y="637"/>
                </a:lnTo>
                <a:lnTo>
                  <a:pt x="677" y="643"/>
                </a:lnTo>
                <a:lnTo>
                  <a:pt x="685" y="647"/>
                </a:lnTo>
                <a:lnTo>
                  <a:pt x="690" y="650"/>
                </a:lnTo>
                <a:lnTo>
                  <a:pt x="698" y="654"/>
                </a:lnTo>
                <a:lnTo>
                  <a:pt x="704" y="658"/>
                </a:lnTo>
                <a:lnTo>
                  <a:pt x="711" y="662"/>
                </a:lnTo>
                <a:lnTo>
                  <a:pt x="719" y="666"/>
                </a:lnTo>
                <a:lnTo>
                  <a:pt x="725" y="668"/>
                </a:lnTo>
                <a:lnTo>
                  <a:pt x="732" y="671"/>
                </a:lnTo>
                <a:lnTo>
                  <a:pt x="738" y="673"/>
                </a:lnTo>
                <a:lnTo>
                  <a:pt x="745" y="677"/>
                </a:lnTo>
                <a:lnTo>
                  <a:pt x="751" y="679"/>
                </a:lnTo>
                <a:lnTo>
                  <a:pt x="759" y="683"/>
                </a:lnTo>
                <a:lnTo>
                  <a:pt x="766" y="685"/>
                </a:lnTo>
                <a:lnTo>
                  <a:pt x="774" y="687"/>
                </a:lnTo>
                <a:lnTo>
                  <a:pt x="780" y="689"/>
                </a:lnTo>
                <a:lnTo>
                  <a:pt x="787" y="692"/>
                </a:lnTo>
                <a:lnTo>
                  <a:pt x="793" y="692"/>
                </a:lnTo>
                <a:lnTo>
                  <a:pt x="801" y="696"/>
                </a:lnTo>
                <a:lnTo>
                  <a:pt x="808" y="696"/>
                </a:lnTo>
                <a:lnTo>
                  <a:pt x="816" y="698"/>
                </a:lnTo>
                <a:lnTo>
                  <a:pt x="822" y="700"/>
                </a:lnTo>
                <a:lnTo>
                  <a:pt x="827" y="702"/>
                </a:lnTo>
                <a:lnTo>
                  <a:pt x="835" y="702"/>
                </a:lnTo>
                <a:lnTo>
                  <a:pt x="841" y="704"/>
                </a:lnTo>
                <a:lnTo>
                  <a:pt x="848" y="706"/>
                </a:lnTo>
                <a:lnTo>
                  <a:pt x="854" y="706"/>
                </a:lnTo>
                <a:lnTo>
                  <a:pt x="860" y="708"/>
                </a:lnTo>
                <a:lnTo>
                  <a:pt x="867" y="709"/>
                </a:lnTo>
                <a:lnTo>
                  <a:pt x="873" y="709"/>
                </a:lnTo>
                <a:lnTo>
                  <a:pt x="879" y="709"/>
                </a:lnTo>
                <a:lnTo>
                  <a:pt x="884" y="709"/>
                </a:lnTo>
                <a:lnTo>
                  <a:pt x="892" y="711"/>
                </a:lnTo>
                <a:lnTo>
                  <a:pt x="896" y="711"/>
                </a:lnTo>
                <a:lnTo>
                  <a:pt x="901" y="711"/>
                </a:lnTo>
                <a:lnTo>
                  <a:pt x="907" y="711"/>
                </a:lnTo>
                <a:lnTo>
                  <a:pt x="913" y="711"/>
                </a:lnTo>
                <a:lnTo>
                  <a:pt x="917" y="711"/>
                </a:lnTo>
                <a:lnTo>
                  <a:pt x="922" y="711"/>
                </a:lnTo>
                <a:lnTo>
                  <a:pt x="928" y="711"/>
                </a:lnTo>
                <a:lnTo>
                  <a:pt x="932" y="711"/>
                </a:lnTo>
                <a:lnTo>
                  <a:pt x="941" y="711"/>
                </a:lnTo>
                <a:lnTo>
                  <a:pt x="951" y="713"/>
                </a:lnTo>
                <a:lnTo>
                  <a:pt x="958" y="711"/>
                </a:lnTo>
                <a:lnTo>
                  <a:pt x="966" y="711"/>
                </a:lnTo>
                <a:lnTo>
                  <a:pt x="970" y="711"/>
                </a:lnTo>
                <a:lnTo>
                  <a:pt x="977" y="711"/>
                </a:lnTo>
                <a:lnTo>
                  <a:pt x="985" y="709"/>
                </a:lnTo>
                <a:lnTo>
                  <a:pt x="989" y="709"/>
                </a:lnTo>
                <a:lnTo>
                  <a:pt x="985" y="704"/>
                </a:lnTo>
                <a:lnTo>
                  <a:pt x="981" y="700"/>
                </a:lnTo>
                <a:lnTo>
                  <a:pt x="976" y="694"/>
                </a:lnTo>
                <a:lnTo>
                  <a:pt x="972" y="690"/>
                </a:lnTo>
                <a:lnTo>
                  <a:pt x="968" y="685"/>
                </a:lnTo>
                <a:lnTo>
                  <a:pt x="962" y="679"/>
                </a:lnTo>
                <a:lnTo>
                  <a:pt x="957" y="673"/>
                </a:lnTo>
                <a:lnTo>
                  <a:pt x="951" y="670"/>
                </a:lnTo>
                <a:lnTo>
                  <a:pt x="945" y="664"/>
                </a:lnTo>
                <a:lnTo>
                  <a:pt x="939" y="658"/>
                </a:lnTo>
                <a:lnTo>
                  <a:pt x="934" y="652"/>
                </a:lnTo>
                <a:lnTo>
                  <a:pt x="928" y="649"/>
                </a:lnTo>
                <a:lnTo>
                  <a:pt x="920" y="643"/>
                </a:lnTo>
                <a:lnTo>
                  <a:pt x="913" y="637"/>
                </a:lnTo>
                <a:lnTo>
                  <a:pt x="907" y="633"/>
                </a:lnTo>
                <a:lnTo>
                  <a:pt x="899" y="630"/>
                </a:lnTo>
                <a:lnTo>
                  <a:pt x="892" y="624"/>
                </a:lnTo>
                <a:lnTo>
                  <a:pt x="884" y="618"/>
                </a:lnTo>
                <a:lnTo>
                  <a:pt x="875" y="614"/>
                </a:lnTo>
                <a:lnTo>
                  <a:pt x="867" y="609"/>
                </a:lnTo>
                <a:lnTo>
                  <a:pt x="858" y="605"/>
                </a:lnTo>
                <a:lnTo>
                  <a:pt x="850" y="601"/>
                </a:lnTo>
                <a:lnTo>
                  <a:pt x="841" y="595"/>
                </a:lnTo>
                <a:lnTo>
                  <a:pt x="833" y="593"/>
                </a:lnTo>
                <a:lnTo>
                  <a:pt x="827" y="590"/>
                </a:lnTo>
                <a:lnTo>
                  <a:pt x="822" y="588"/>
                </a:lnTo>
                <a:lnTo>
                  <a:pt x="816" y="586"/>
                </a:lnTo>
                <a:lnTo>
                  <a:pt x="812" y="584"/>
                </a:lnTo>
                <a:lnTo>
                  <a:pt x="802" y="580"/>
                </a:lnTo>
                <a:lnTo>
                  <a:pt x="793" y="578"/>
                </a:lnTo>
                <a:lnTo>
                  <a:pt x="787" y="576"/>
                </a:lnTo>
                <a:lnTo>
                  <a:pt x="782" y="574"/>
                </a:lnTo>
                <a:lnTo>
                  <a:pt x="778" y="573"/>
                </a:lnTo>
                <a:lnTo>
                  <a:pt x="772" y="573"/>
                </a:lnTo>
                <a:lnTo>
                  <a:pt x="766" y="571"/>
                </a:lnTo>
                <a:lnTo>
                  <a:pt x="761" y="569"/>
                </a:lnTo>
                <a:lnTo>
                  <a:pt x="757" y="567"/>
                </a:lnTo>
                <a:lnTo>
                  <a:pt x="751" y="567"/>
                </a:lnTo>
                <a:lnTo>
                  <a:pt x="700" y="396"/>
                </a:lnTo>
                <a:lnTo>
                  <a:pt x="690" y="302"/>
                </a:lnTo>
                <a:lnTo>
                  <a:pt x="719" y="301"/>
                </a:lnTo>
                <a:lnTo>
                  <a:pt x="717" y="289"/>
                </a:lnTo>
                <a:lnTo>
                  <a:pt x="715" y="282"/>
                </a:lnTo>
                <a:lnTo>
                  <a:pt x="711" y="272"/>
                </a:lnTo>
                <a:lnTo>
                  <a:pt x="709" y="264"/>
                </a:lnTo>
                <a:lnTo>
                  <a:pt x="707" y="255"/>
                </a:lnTo>
                <a:lnTo>
                  <a:pt x="704" y="245"/>
                </a:lnTo>
                <a:lnTo>
                  <a:pt x="702" y="238"/>
                </a:lnTo>
                <a:lnTo>
                  <a:pt x="700" y="230"/>
                </a:lnTo>
                <a:lnTo>
                  <a:pt x="696" y="223"/>
                </a:lnTo>
                <a:lnTo>
                  <a:pt x="694" y="213"/>
                </a:lnTo>
                <a:lnTo>
                  <a:pt x="690" y="207"/>
                </a:lnTo>
                <a:lnTo>
                  <a:pt x="686" y="200"/>
                </a:lnTo>
                <a:lnTo>
                  <a:pt x="685" y="192"/>
                </a:lnTo>
                <a:lnTo>
                  <a:pt x="681" y="186"/>
                </a:lnTo>
                <a:lnTo>
                  <a:pt x="679" y="179"/>
                </a:lnTo>
                <a:lnTo>
                  <a:pt x="675" y="173"/>
                </a:lnTo>
                <a:lnTo>
                  <a:pt x="671" y="167"/>
                </a:lnTo>
                <a:lnTo>
                  <a:pt x="669" y="162"/>
                </a:lnTo>
                <a:lnTo>
                  <a:pt x="666" y="156"/>
                </a:lnTo>
                <a:lnTo>
                  <a:pt x="664" y="150"/>
                </a:lnTo>
                <a:lnTo>
                  <a:pt x="658" y="143"/>
                </a:lnTo>
                <a:lnTo>
                  <a:pt x="654" y="135"/>
                </a:lnTo>
                <a:lnTo>
                  <a:pt x="648" y="129"/>
                </a:lnTo>
                <a:lnTo>
                  <a:pt x="647" y="124"/>
                </a:lnTo>
                <a:lnTo>
                  <a:pt x="647" y="122"/>
                </a:lnTo>
                <a:lnTo>
                  <a:pt x="749" y="131"/>
                </a:lnTo>
                <a:lnTo>
                  <a:pt x="909" y="283"/>
                </a:lnTo>
                <a:lnTo>
                  <a:pt x="907" y="282"/>
                </a:lnTo>
                <a:lnTo>
                  <a:pt x="907" y="276"/>
                </a:lnTo>
                <a:lnTo>
                  <a:pt x="905" y="272"/>
                </a:lnTo>
                <a:lnTo>
                  <a:pt x="905" y="268"/>
                </a:lnTo>
                <a:lnTo>
                  <a:pt x="903" y="264"/>
                </a:lnTo>
                <a:lnTo>
                  <a:pt x="903" y="259"/>
                </a:lnTo>
                <a:lnTo>
                  <a:pt x="901" y="253"/>
                </a:lnTo>
                <a:lnTo>
                  <a:pt x="899" y="245"/>
                </a:lnTo>
                <a:lnTo>
                  <a:pt x="898" y="240"/>
                </a:lnTo>
                <a:lnTo>
                  <a:pt x="896" y="234"/>
                </a:lnTo>
                <a:lnTo>
                  <a:pt x="894" y="226"/>
                </a:lnTo>
                <a:lnTo>
                  <a:pt x="892" y="219"/>
                </a:lnTo>
                <a:lnTo>
                  <a:pt x="888" y="209"/>
                </a:lnTo>
                <a:lnTo>
                  <a:pt x="886" y="204"/>
                </a:lnTo>
                <a:lnTo>
                  <a:pt x="880" y="194"/>
                </a:lnTo>
                <a:lnTo>
                  <a:pt x="877" y="185"/>
                </a:lnTo>
                <a:lnTo>
                  <a:pt x="873" y="175"/>
                </a:lnTo>
                <a:lnTo>
                  <a:pt x="869" y="167"/>
                </a:lnTo>
                <a:lnTo>
                  <a:pt x="863" y="158"/>
                </a:lnTo>
                <a:lnTo>
                  <a:pt x="858" y="148"/>
                </a:lnTo>
                <a:lnTo>
                  <a:pt x="852" y="141"/>
                </a:lnTo>
                <a:lnTo>
                  <a:pt x="846" y="131"/>
                </a:lnTo>
                <a:lnTo>
                  <a:pt x="839" y="124"/>
                </a:lnTo>
                <a:lnTo>
                  <a:pt x="833" y="114"/>
                </a:lnTo>
                <a:lnTo>
                  <a:pt x="825" y="107"/>
                </a:lnTo>
                <a:lnTo>
                  <a:pt x="818" y="99"/>
                </a:lnTo>
                <a:lnTo>
                  <a:pt x="808" y="91"/>
                </a:lnTo>
                <a:lnTo>
                  <a:pt x="801" y="82"/>
                </a:lnTo>
                <a:lnTo>
                  <a:pt x="791" y="74"/>
                </a:lnTo>
                <a:lnTo>
                  <a:pt x="782" y="70"/>
                </a:lnTo>
                <a:lnTo>
                  <a:pt x="776" y="67"/>
                </a:lnTo>
                <a:lnTo>
                  <a:pt x="770" y="63"/>
                </a:lnTo>
                <a:lnTo>
                  <a:pt x="764" y="59"/>
                </a:lnTo>
                <a:lnTo>
                  <a:pt x="759" y="55"/>
                </a:lnTo>
                <a:lnTo>
                  <a:pt x="755" y="53"/>
                </a:lnTo>
                <a:lnTo>
                  <a:pt x="749" y="51"/>
                </a:lnTo>
                <a:lnTo>
                  <a:pt x="744" y="48"/>
                </a:lnTo>
                <a:lnTo>
                  <a:pt x="740" y="46"/>
                </a:lnTo>
                <a:lnTo>
                  <a:pt x="734" y="44"/>
                </a:lnTo>
                <a:lnTo>
                  <a:pt x="728" y="40"/>
                </a:lnTo>
                <a:lnTo>
                  <a:pt x="723" y="38"/>
                </a:lnTo>
                <a:lnTo>
                  <a:pt x="719" y="36"/>
                </a:lnTo>
                <a:lnTo>
                  <a:pt x="707" y="32"/>
                </a:lnTo>
                <a:lnTo>
                  <a:pt x="700" y="29"/>
                </a:lnTo>
                <a:lnTo>
                  <a:pt x="694" y="27"/>
                </a:lnTo>
                <a:lnTo>
                  <a:pt x="688" y="25"/>
                </a:lnTo>
                <a:lnTo>
                  <a:pt x="685" y="23"/>
                </a:lnTo>
                <a:lnTo>
                  <a:pt x="679" y="21"/>
                </a:lnTo>
                <a:lnTo>
                  <a:pt x="669" y="19"/>
                </a:lnTo>
                <a:lnTo>
                  <a:pt x="662" y="15"/>
                </a:lnTo>
                <a:lnTo>
                  <a:pt x="650" y="13"/>
                </a:lnTo>
                <a:lnTo>
                  <a:pt x="643" y="12"/>
                </a:lnTo>
                <a:lnTo>
                  <a:pt x="635" y="10"/>
                </a:lnTo>
                <a:lnTo>
                  <a:pt x="628" y="8"/>
                </a:lnTo>
                <a:lnTo>
                  <a:pt x="618" y="6"/>
                </a:lnTo>
                <a:lnTo>
                  <a:pt x="610" y="4"/>
                </a:lnTo>
                <a:lnTo>
                  <a:pt x="603" y="2"/>
                </a:lnTo>
                <a:lnTo>
                  <a:pt x="597" y="2"/>
                </a:lnTo>
                <a:lnTo>
                  <a:pt x="590" y="2"/>
                </a:lnTo>
                <a:lnTo>
                  <a:pt x="584" y="0"/>
                </a:lnTo>
                <a:lnTo>
                  <a:pt x="578" y="0"/>
                </a:lnTo>
                <a:lnTo>
                  <a:pt x="574" y="0"/>
                </a:lnTo>
                <a:lnTo>
                  <a:pt x="565" y="0"/>
                </a:lnTo>
                <a:lnTo>
                  <a:pt x="559" y="0"/>
                </a:lnTo>
                <a:lnTo>
                  <a:pt x="555" y="0"/>
                </a:lnTo>
                <a:lnTo>
                  <a:pt x="555" y="0"/>
                </a:lnTo>
                <a:lnTo>
                  <a:pt x="553" y="0"/>
                </a:lnTo>
                <a:lnTo>
                  <a:pt x="550" y="0"/>
                </a:lnTo>
                <a:lnTo>
                  <a:pt x="544" y="0"/>
                </a:lnTo>
                <a:lnTo>
                  <a:pt x="536" y="0"/>
                </a:lnTo>
                <a:lnTo>
                  <a:pt x="531" y="0"/>
                </a:lnTo>
                <a:lnTo>
                  <a:pt x="527" y="0"/>
                </a:lnTo>
                <a:lnTo>
                  <a:pt x="521" y="0"/>
                </a:lnTo>
                <a:lnTo>
                  <a:pt x="515" y="0"/>
                </a:lnTo>
                <a:lnTo>
                  <a:pt x="510" y="0"/>
                </a:lnTo>
                <a:lnTo>
                  <a:pt x="504" y="2"/>
                </a:lnTo>
                <a:lnTo>
                  <a:pt x="498" y="2"/>
                </a:lnTo>
                <a:lnTo>
                  <a:pt x="494" y="4"/>
                </a:lnTo>
                <a:lnTo>
                  <a:pt x="487" y="4"/>
                </a:lnTo>
                <a:lnTo>
                  <a:pt x="481" y="4"/>
                </a:lnTo>
                <a:lnTo>
                  <a:pt x="474" y="4"/>
                </a:lnTo>
                <a:lnTo>
                  <a:pt x="468" y="6"/>
                </a:lnTo>
                <a:lnTo>
                  <a:pt x="460" y="6"/>
                </a:lnTo>
                <a:lnTo>
                  <a:pt x="455" y="6"/>
                </a:lnTo>
                <a:lnTo>
                  <a:pt x="449" y="8"/>
                </a:lnTo>
                <a:lnTo>
                  <a:pt x="443" y="10"/>
                </a:lnTo>
                <a:lnTo>
                  <a:pt x="437" y="10"/>
                </a:lnTo>
                <a:lnTo>
                  <a:pt x="432" y="10"/>
                </a:lnTo>
                <a:lnTo>
                  <a:pt x="426" y="12"/>
                </a:lnTo>
                <a:lnTo>
                  <a:pt x="420" y="13"/>
                </a:lnTo>
                <a:lnTo>
                  <a:pt x="411" y="15"/>
                </a:lnTo>
                <a:lnTo>
                  <a:pt x="403" y="17"/>
                </a:lnTo>
                <a:lnTo>
                  <a:pt x="403" y="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7070725" y="584200"/>
            <a:ext cx="87312" cy="198438"/>
          </a:xfrm>
          <a:custGeom>
            <a:avLst/>
            <a:gdLst/>
            <a:ahLst/>
            <a:cxnLst>
              <a:cxn ang="0">
                <a:pos x="110" y="249"/>
              </a:cxn>
              <a:cxn ang="0">
                <a:pos x="68" y="82"/>
              </a:cxn>
              <a:cxn ang="0">
                <a:pos x="91" y="84"/>
              </a:cxn>
              <a:cxn ang="0">
                <a:pos x="85" y="78"/>
              </a:cxn>
              <a:cxn ang="0">
                <a:pos x="83" y="74"/>
              </a:cxn>
              <a:cxn ang="0">
                <a:pos x="79" y="72"/>
              </a:cxn>
              <a:cxn ang="0">
                <a:pos x="77" y="70"/>
              </a:cxn>
              <a:cxn ang="0">
                <a:pos x="74" y="67"/>
              </a:cxn>
              <a:cxn ang="0">
                <a:pos x="70" y="67"/>
              </a:cxn>
              <a:cxn ang="0">
                <a:pos x="66" y="63"/>
              </a:cxn>
              <a:cxn ang="0">
                <a:pos x="62" y="59"/>
              </a:cxn>
              <a:cxn ang="0">
                <a:pos x="98" y="67"/>
              </a:cxn>
              <a:cxn ang="0">
                <a:pos x="95" y="57"/>
              </a:cxn>
              <a:cxn ang="0">
                <a:pos x="87" y="51"/>
              </a:cxn>
              <a:cxn ang="0">
                <a:pos x="81" y="47"/>
              </a:cxn>
              <a:cxn ang="0">
                <a:pos x="76" y="44"/>
              </a:cxn>
              <a:cxn ang="0">
                <a:pos x="68" y="40"/>
              </a:cxn>
              <a:cxn ang="0">
                <a:pos x="62" y="38"/>
              </a:cxn>
              <a:cxn ang="0">
                <a:pos x="100" y="42"/>
              </a:cxn>
              <a:cxn ang="0">
                <a:pos x="96" y="36"/>
              </a:cxn>
              <a:cxn ang="0">
                <a:pos x="91" y="30"/>
              </a:cxn>
              <a:cxn ang="0">
                <a:pos x="83" y="25"/>
              </a:cxn>
              <a:cxn ang="0">
                <a:pos x="76" y="19"/>
              </a:cxn>
              <a:cxn ang="0">
                <a:pos x="70" y="17"/>
              </a:cxn>
              <a:cxn ang="0">
                <a:pos x="66" y="13"/>
              </a:cxn>
              <a:cxn ang="0">
                <a:pos x="60" y="11"/>
              </a:cxn>
              <a:cxn ang="0">
                <a:pos x="57" y="11"/>
              </a:cxn>
              <a:cxn ang="0">
                <a:pos x="51" y="9"/>
              </a:cxn>
              <a:cxn ang="0">
                <a:pos x="45" y="9"/>
              </a:cxn>
              <a:cxn ang="0">
                <a:pos x="39" y="9"/>
              </a:cxn>
              <a:cxn ang="0">
                <a:pos x="36" y="9"/>
              </a:cxn>
              <a:cxn ang="0">
                <a:pos x="30" y="6"/>
              </a:cxn>
              <a:cxn ang="0">
                <a:pos x="26" y="4"/>
              </a:cxn>
              <a:cxn ang="0">
                <a:pos x="20" y="2"/>
              </a:cxn>
              <a:cxn ang="0">
                <a:pos x="17" y="2"/>
              </a:cxn>
              <a:cxn ang="0">
                <a:pos x="11" y="0"/>
              </a:cxn>
              <a:cxn ang="0">
                <a:pos x="5" y="2"/>
              </a:cxn>
              <a:cxn ang="0">
                <a:pos x="1" y="4"/>
              </a:cxn>
              <a:cxn ang="0">
                <a:pos x="0" y="6"/>
              </a:cxn>
              <a:cxn ang="0">
                <a:pos x="15" y="17"/>
              </a:cxn>
              <a:cxn ang="0">
                <a:pos x="1" y="65"/>
              </a:cxn>
              <a:cxn ang="0">
                <a:pos x="7" y="67"/>
              </a:cxn>
              <a:cxn ang="0">
                <a:pos x="5" y="91"/>
              </a:cxn>
              <a:cxn ang="0">
                <a:pos x="20" y="91"/>
              </a:cxn>
              <a:cxn ang="0">
                <a:pos x="17" y="241"/>
              </a:cxn>
              <a:cxn ang="0">
                <a:pos x="110" y="249"/>
              </a:cxn>
              <a:cxn ang="0">
                <a:pos x="110" y="249"/>
              </a:cxn>
            </a:cxnLst>
            <a:rect l="0" t="0" r="r" b="b"/>
            <a:pathLst>
              <a:path w="110" h="249">
                <a:moveTo>
                  <a:pt x="110" y="249"/>
                </a:moveTo>
                <a:lnTo>
                  <a:pt x="68" y="82"/>
                </a:lnTo>
                <a:lnTo>
                  <a:pt x="91" y="84"/>
                </a:lnTo>
                <a:lnTo>
                  <a:pt x="85" y="78"/>
                </a:lnTo>
                <a:lnTo>
                  <a:pt x="83" y="74"/>
                </a:lnTo>
                <a:lnTo>
                  <a:pt x="79" y="72"/>
                </a:lnTo>
                <a:lnTo>
                  <a:pt x="77" y="70"/>
                </a:lnTo>
                <a:lnTo>
                  <a:pt x="74" y="67"/>
                </a:lnTo>
                <a:lnTo>
                  <a:pt x="70" y="67"/>
                </a:lnTo>
                <a:lnTo>
                  <a:pt x="66" y="63"/>
                </a:lnTo>
                <a:lnTo>
                  <a:pt x="62" y="59"/>
                </a:lnTo>
                <a:lnTo>
                  <a:pt x="98" y="67"/>
                </a:lnTo>
                <a:lnTo>
                  <a:pt x="95" y="57"/>
                </a:lnTo>
                <a:lnTo>
                  <a:pt x="87" y="51"/>
                </a:lnTo>
                <a:lnTo>
                  <a:pt x="81" y="47"/>
                </a:lnTo>
                <a:lnTo>
                  <a:pt x="76" y="44"/>
                </a:lnTo>
                <a:lnTo>
                  <a:pt x="68" y="40"/>
                </a:lnTo>
                <a:lnTo>
                  <a:pt x="62" y="38"/>
                </a:lnTo>
                <a:lnTo>
                  <a:pt x="100" y="42"/>
                </a:lnTo>
                <a:lnTo>
                  <a:pt x="96" y="36"/>
                </a:lnTo>
                <a:lnTo>
                  <a:pt x="91" y="30"/>
                </a:lnTo>
                <a:lnTo>
                  <a:pt x="83" y="25"/>
                </a:lnTo>
                <a:lnTo>
                  <a:pt x="76" y="19"/>
                </a:lnTo>
                <a:lnTo>
                  <a:pt x="70" y="17"/>
                </a:lnTo>
                <a:lnTo>
                  <a:pt x="66" y="13"/>
                </a:lnTo>
                <a:lnTo>
                  <a:pt x="60" y="11"/>
                </a:lnTo>
                <a:lnTo>
                  <a:pt x="57" y="11"/>
                </a:lnTo>
                <a:lnTo>
                  <a:pt x="51" y="9"/>
                </a:lnTo>
                <a:lnTo>
                  <a:pt x="45" y="9"/>
                </a:lnTo>
                <a:lnTo>
                  <a:pt x="39" y="9"/>
                </a:lnTo>
                <a:lnTo>
                  <a:pt x="36" y="9"/>
                </a:lnTo>
                <a:lnTo>
                  <a:pt x="30" y="6"/>
                </a:lnTo>
                <a:lnTo>
                  <a:pt x="26" y="4"/>
                </a:lnTo>
                <a:lnTo>
                  <a:pt x="20" y="2"/>
                </a:lnTo>
                <a:lnTo>
                  <a:pt x="17" y="2"/>
                </a:lnTo>
                <a:lnTo>
                  <a:pt x="11" y="0"/>
                </a:lnTo>
                <a:lnTo>
                  <a:pt x="5" y="2"/>
                </a:lnTo>
                <a:lnTo>
                  <a:pt x="1" y="4"/>
                </a:lnTo>
                <a:lnTo>
                  <a:pt x="0" y="6"/>
                </a:lnTo>
                <a:lnTo>
                  <a:pt x="15" y="17"/>
                </a:lnTo>
                <a:lnTo>
                  <a:pt x="1" y="65"/>
                </a:lnTo>
                <a:lnTo>
                  <a:pt x="7" y="67"/>
                </a:lnTo>
                <a:lnTo>
                  <a:pt x="5" y="91"/>
                </a:lnTo>
                <a:lnTo>
                  <a:pt x="20" y="91"/>
                </a:lnTo>
                <a:lnTo>
                  <a:pt x="17" y="241"/>
                </a:lnTo>
                <a:lnTo>
                  <a:pt x="110" y="249"/>
                </a:lnTo>
                <a:lnTo>
                  <a:pt x="110" y="24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7386638" y="835025"/>
            <a:ext cx="58737" cy="66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76"/>
              </a:cxn>
              <a:cxn ang="0">
                <a:pos x="63" y="83"/>
              </a:cxn>
              <a:cxn ang="0">
                <a:pos x="72" y="36"/>
              </a:cxn>
              <a:cxn ang="0">
                <a:pos x="57" y="34"/>
              </a:cxn>
              <a:cxn ang="0">
                <a:pos x="36" y="1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72" h="83">
                <a:moveTo>
                  <a:pt x="0" y="0"/>
                </a:moveTo>
                <a:lnTo>
                  <a:pt x="32" y="76"/>
                </a:lnTo>
                <a:lnTo>
                  <a:pt x="63" y="83"/>
                </a:lnTo>
                <a:lnTo>
                  <a:pt x="72" y="36"/>
                </a:lnTo>
                <a:lnTo>
                  <a:pt x="57" y="34"/>
                </a:lnTo>
                <a:lnTo>
                  <a:pt x="36" y="1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7419975" y="844550"/>
            <a:ext cx="60325" cy="101600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3" y="0"/>
              </a:cxn>
              <a:cxn ang="0">
                <a:pos x="0" y="129"/>
              </a:cxn>
              <a:cxn ang="0">
                <a:pos x="76" y="105"/>
              </a:cxn>
              <a:cxn ang="0">
                <a:pos x="34" y="103"/>
              </a:cxn>
              <a:cxn ang="0">
                <a:pos x="13" y="105"/>
              </a:cxn>
              <a:cxn ang="0">
                <a:pos x="19" y="13"/>
              </a:cxn>
              <a:cxn ang="0">
                <a:pos x="51" y="13"/>
              </a:cxn>
              <a:cxn ang="0">
                <a:pos x="34" y="2"/>
              </a:cxn>
              <a:cxn ang="0">
                <a:pos x="34" y="2"/>
              </a:cxn>
            </a:cxnLst>
            <a:rect l="0" t="0" r="r" b="b"/>
            <a:pathLst>
              <a:path w="76" h="129">
                <a:moveTo>
                  <a:pt x="34" y="2"/>
                </a:moveTo>
                <a:lnTo>
                  <a:pt x="3" y="0"/>
                </a:lnTo>
                <a:lnTo>
                  <a:pt x="0" y="129"/>
                </a:lnTo>
                <a:lnTo>
                  <a:pt x="76" y="105"/>
                </a:lnTo>
                <a:lnTo>
                  <a:pt x="34" y="103"/>
                </a:lnTo>
                <a:lnTo>
                  <a:pt x="13" y="105"/>
                </a:lnTo>
                <a:lnTo>
                  <a:pt x="19" y="13"/>
                </a:lnTo>
                <a:lnTo>
                  <a:pt x="51" y="13"/>
                </a:lnTo>
                <a:lnTo>
                  <a:pt x="34" y="2"/>
                </a:lnTo>
                <a:lnTo>
                  <a:pt x="34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7440613" y="766763"/>
            <a:ext cx="160337" cy="26352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179" y="40"/>
              </a:cxn>
              <a:cxn ang="0">
                <a:pos x="179" y="42"/>
              </a:cxn>
              <a:cxn ang="0">
                <a:pos x="181" y="46"/>
              </a:cxn>
              <a:cxn ang="0">
                <a:pos x="181" y="49"/>
              </a:cxn>
              <a:cxn ang="0">
                <a:pos x="183" y="53"/>
              </a:cxn>
              <a:cxn ang="0">
                <a:pos x="183" y="57"/>
              </a:cxn>
              <a:cxn ang="0">
                <a:pos x="185" y="65"/>
              </a:cxn>
              <a:cxn ang="0">
                <a:pos x="185" y="70"/>
              </a:cxn>
              <a:cxn ang="0">
                <a:pos x="187" y="76"/>
              </a:cxn>
              <a:cxn ang="0">
                <a:pos x="187" y="84"/>
              </a:cxn>
              <a:cxn ang="0">
                <a:pos x="189" y="91"/>
              </a:cxn>
              <a:cxn ang="0">
                <a:pos x="191" y="99"/>
              </a:cxn>
              <a:cxn ang="0">
                <a:pos x="192" y="108"/>
              </a:cxn>
              <a:cxn ang="0">
                <a:pos x="192" y="112"/>
              </a:cxn>
              <a:cxn ang="0">
                <a:pos x="194" y="116"/>
              </a:cxn>
              <a:cxn ang="0">
                <a:pos x="194" y="122"/>
              </a:cxn>
              <a:cxn ang="0">
                <a:pos x="196" y="127"/>
              </a:cxn>
              <a:cxn ang="0">
                <a:pos x="196" y="131"/>
              </a:cxn>
              <a:cxn ang="0">
                <a:pos x="198" y="137"/>
              </a:cxn>
              <a:cxn ang="0">
                <a:pos x="198" y="143"/>
              </a:cxn>
              <a:cxn ang="0">
                <a:pos x="198" y="148"/>
              </a:cxn>
              <a:cxn ang="0">
                <a:pos x="198" y="152"/>
              </a:cxn>
              <a:cxn ang="0">
                <a:pos x="200" y="158"/>
              </a:cxn>
              <a:cxn ang="0">
                <a:pos x="200" y="164"/>
              </a:cxn>
              <a:cxn ang="0">
                <a:pos x="200" y="169"/>
              </a:cxn>
              <a:cxn ang="0">
                <a:pos x="200" y="175"/>
              </a:cxn>
              <a:cxn ang="0">
                <a:pos x="200" y="181"/>
              </a:cxn>
              <a:cxn ang="0">
                <a:pos x="200" y="186"/>
              </a:cxn>
              <a:cxn ang="0">
                <a:pos x="202" y="190"/>
              </a:cxn>
              <a:cxn ang="0">
                <a:pos x="202" y="196"/>
              </a:cxn>
              <a:cxn ang="0">
                <a:pos x="202" y="204"/>
              </a:cxn>
              <a:cxn ang="0">
                <a:pos x="202" y="209"/>
              </a:cxn>
              <a:cxn ang="0">
                <a:pos x="204" y="215"/>
              </a:cxn>
              <a:cxn ang="0">
                <a:pos x="204" y="221"/>
              </a:cxn>
              <a:cxn ang="0">
                <a:pos x="204" y="226"/>
              </a:cxn>
              <a:cxn ang="0">
                <a:pos x="204" y="232"/>
              </a:cxn>
              <a:cxn ang="0">
                <a:pos x="204" y="240"/>
              </a:cxn>
              <a:cxn ang="0">
                <a:pos x="204" y="245"/>
              </a:cxn>
              <a:cxn ang="0">
                <a:pos x="204" y="251"/>
              </a:cxn>
              <a:cxn ang="0">
                <a:pos x="204" y="257"/>
              </a:cxn>
              <a:cxn ang="0">
                <a:pos x="204" y="264"/>
              </a:cxn>
              <a:cxn ang="0">
                <a:pos x="202" y="268"/>
              </a:cxn>
              <a:cxn ang="0">
                <a:pos x="202" y="276"/>
              </a:cxn>
              <a:cxn ang="0">
                <a:pos x="202" y="281"/>
              </a:cxn>
              <a:cxn ang="0">
                <a:pos x="202" y="289"/>
              </a:cxn>
              <a:cxn ang="0">
                <a:pos x="202" y="295"/>
              </a:cxn>
              <a:cxn ang="0">
                <a:pos x="202" y="301"/>
              </a:cxn>
              <a:cxn ang="0">
                <a:pos x="200" y="306"/>
              </a:cxn>
              <a:cxn ang="0">
                <a:pos x="200" y="314"/>
              </a:cxn>
              <a:cxn ang="0">
                <a:pos x="56" y="333"/>
              </a:cxn>
              <a:cxn ang="0">
                <a:pos x="10" y="323"/>
              </a:cxn>
              <a:cxn ang="0">
                <a:pos x="0" y="11"/>
              </a:cxn>
              <a:cxn ang="0">
                <a:pos x="33" y="0"/>
              </a:cxn>
              <a:cxn ang="0">
                <a:pos x="33" y="0"/>
              </a:cxn>
            </a:cxnLst>
            <a:rect l="0" t="0" r="r" b="b"/>
            <a:pathLst>
              <a:path w="204" h="333">
                <a:moveTo>
                  <a:pt x="33" y="0"/>
                </a:moveTo>
                <a:lnTo>
                  <a:pt x="179" y="40"/>
                </a:lnTo>
                <a:lnTo>
                  <a:pt x="179" y="42"/>
                </a:lnTo>
                <a:lnTo>
                  <a:pt x="181" y="46"/>
                </a:lnTo>
                <a:lnTo>
                  <a:pt x="181" y="49"/>
                </a:lnTo>
                <a:lnTo>
                  <a:pt x="183" y="53"/>
                </a:lnTo>
                <a:lnTo>
                  <a:pt x="183" y="57"/>
                </a:lnTo>
                <a:lnTo>
                  <a:pt x="185" y="65"/>
                </a:lnTo>
                <a:lnTo>
                  <a:pt x="185" y="70"/>
                </a:lnTo>
                <a:lnTo>
                  <a:pt x="187" y="76"/>
                </a:lnTo>
                <a:lnTo>
                  <a:pt x="187" y="84"/>
                </a:lnTo>
                <a:lnTo>
                  <a:pt x="189" y="91"/>
                </a:lnTo>
                <a:lnTo>
                  <a:pt x="191" y="99"/>
                </a:lnTo>
                <a:lnTo>
                  <a:pt x="192" y="108"/>
                </a:lnTo>
                <a:lnTo>
                  <a:pt x="192" y="112"/>
                </a:lnTo>
                <a:lnTo>
                  <a:pt x="194" y="116"/>
                </a:lnTo>
                <a:lnTo>
                  <a:pt x="194" y="122"/>
                </a:lnTo>
                <a:lnTo>
                  <a:pt x="196" y="127"/>
                </a:lnTo>
                <a:lnTo>
                  <a:pt x="196" y="131"/>
                </a:lnTo>
                <a:lnTo>
                  <a:pt x="198" y="137"/>
                </a:lnTo>
                <a:lnTo>
                  <a:pt x="198" y="143"/>
                </a:lnTo>
                <a:lnTo>
                  <a:pt x="198" y="148"/>
                </a:lnTo>
                <a:lnTo>
                  <a:pt x="198" y="152"/>
                </a:lnTo>
                <a:lnTo>
                  <a:pt x="200" y="158"/>
                </a:lnTo>
                <a:lnTo>
                  <a:pt x="200" y="164"/>
                </a:lnTo>
                <a:lnTo>
                  <a:pt x="200" y="169"/>
                </a:lnTo>
                <a:lnTo>
                  <a:pt x="200" y="175"/>
                </a:lnTo>
                <a:lnTo>
                  <a:pt x="200" y="181"/>
                </a:lnTo>
                <a:lnTo>
                  <a:pt x="200" y="186"/>
                </a:lnTo>
                <a:lnTo>
                  <a:pt x="202" y="190"/>
                </a:lnTo>
                <a:lnTo>
                  <a:pt x="202" y="196"/>
                </a:lnTo>
                <a:lnTo>
                  <a:pt x="202" y="204"/>
                </a:lnTo>
                <a:lnTo>
                  <a:pt x="202" y="209"/>
                </a:lnTo>
                <a:lnTo>
                  <a:pt x="204" y="215"/>
                </a:lnTo>
                <a:lnTo>
                  <a:pt x="204" y="221"/>
                </a:lnTo>
                <a:lnTo>
                  <a:pt x="204" y="226"/>
                </a:lnTo>
                <a:lnTo>
                  <a:pt x="204" y="232"/>
                </a:lnTo>
                <a:lnTo>
                  <a:pt x="204" y="240"/>
                </a:lnTo>
                <a:lnTo>
                  <a:pt x="204" y="245"/>
                </a:lnTo>
                <a:lnTo>
                  <a:pt x="204" y="251"/>
                </a:lnTo>
                <a:lnTo>
                  <a:pt x="204" y="257"/>
                </a:lnTo>
                <a:lnTo>
                  <a:pt x="204" y="264"/>
                </a:lnTo>
                <a:lnTo>
                  <a:pt x="202" y="268"/>
                </a:lnTo>
                <a:lnTo>
                  <a:pt x="202" y="276"/>
                </a:lnTo>
                <a:lnTo>
                  <a:pt x="202" y="281"/>
                </a:lnTo>
                <a:lnTo>
                  <a:pt x="202" y="289"/>
                </a:lnTo>
                <a:lnTo>
                  <a:pt x="202" y="295"/>
                </a:lnTo>
                <a:lnTo>
                  <a:pt x="202" y="301"/>
                </a:lnTo>
                <a:lnTo>
                  <a:pt x="200" y="306"/>
                </a:lnTo>
                <a:lnTo>
                  <a:pt x="200" y="314"/>
                </a:lnTo>
                <a:lnTo>
                  <a:pt x="56" y="333"/>
                </a:lnTo>
                <a:lnTo>
                  <a:pt x="10" y="323"/>
                </a:lnTo>
                <a:lnTo>
                  <a:pt x="0" y="11"/>
                </a:lnTo>
                <a:lnTo>
                  <a:pt x="33" y="0"/>
                </a:lnTo>
                <a:lnTo>
                  <a:pt x="3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7083425" y="665163"/>
            <a:ext cx="50800" cy="777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2" y="97"/>
              </a:cxn>
              <a:cxn ang="0">
                <a:pos x="62" y="93"/>
              </a:cxn>
              <a:cxn ang="0">
                <a:pos x="60" y="0"/>
              </a:cxn>
              <a:cxn ang="0">
                <a:pos x="22" y="11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62" h="97">
                <a:moveTo>
                  <a:pt x="0" y="5"/>
                </a:moveTo>
                <a:lnTo>
                  <a:pt x="22" y="97"/>
                </a:lnTo>
                <a:lnTo>
                  <a:pt x="62" y="93"/>
                </a:lnTo>
                <a:lnTo>
                  <a:pt x="60" y="0"/>
                </a:lnTo>
                <a:lnTo>
                  <a:pt x="22" y="11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7097713" y="681038"/>
            <a:ext cx="36512" cy="150813"/>
          </a:xfrm>
          <a:custGeom>
            <a:avLst/>
            <a:gdLst/>
            <a:ahLst/>
            <a:cxnLst>
              <a:cxn ang="0">
                <a:pos x="5" y="2"/>
              </a:cxn>
              <a:cxn ang="0">
                <a:pos x="0" y="22"/>
              </a:cxn>
              <a:cxn ang="0">
                <a:pos x="7" y="34"/>
              </a:cxn>
              <a:cxn ang="0">
                <a:pos x="5" y="80"/>
              </a:cxn>
              <a:cxn ang="0">
                <a:pos x="40" y="190"/>
              </a:cxn>
              <a:cxn ang="0">
                <a:pos x="45" y="76"/>
              </a:cxn>
              <a:cxn ang="0">
                <a:pos x="15" y="32"/>
              </a:cxn>
              <a:cxn ang="0">
                <a:pos x="23" y="22"/>
              </a:cxn>
              <a:cxn ang="0">
                <a:pos x="11" y="0"/>
              </a:cxn>
              <a:cxn ang="0">
                <a:pos x="5" y="2"/>
              </a:cxn>
              <a:cxn ang="0">
                <a:pos x="5" y="2"/>
              </a:cxn>
            </a:cxnLst>
            <a:rect l="0" t="0" r="r" b="b"/>
            <a:pathLst>
              <a:path w="45" h="190">
                <a:moveTo>
                  <a:pt x="5" y="2"/>
                </a:moveTo>
                <a:lnTo>
                  <a:pt x="0" y="22"/>
                </a:lnTo>
                <a:lnTo>
                  <a:pt x="7" y="34"/>
                </a:lnTo>
                <a:lnTo>
                  <a:pt x="5" y="80"/>
                </a:lnTo>
                <a:lnTo>
                  <a:pt x="40" y="190"/>
                </a:lnTo>
                <a:lnTo>
                  <a:pt x="45" y="76"/>
                </a:lnTo>
                <a:lnTo>
                  <a:pt x="15" y="32"/>
                </a:lnTo>
                <a:lnTo>
                  <a:pt x="23" y="22"/>
                </a:lnTo>
                <a:lnTo>
                  <a:pt x="11" y="0"/>
                </a:lnTo>
                <a:lnTo>
                  <a:pt x="5" y="2"/>
                </a:lnTo>
                <a:lnTo>
                  <a:pt x="5" y="2"/>
                </a:lnTo>
                <a:close/>
              </a:path>
            </a:pathLst>
          </a:custGeom>
          <a:solidFill>
            <a:srgbClr val="A84A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6794500" y="889000"/>
            <a:ext cx="298450" cy="152400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51" y="0"/>
              </a:cxn>
              <a:cxn ang="0">
                <a:pos x="342" y="2"/>
              </a:cxn>
              <a:cxn ang="0">
                <a:pos x="330" y="4"/>
              </a:cxn>
              <a:cxn ang="0">
                <a:pos x="313" y="8"/>
              </a:cxn>
              <a:cxn ang="0">
                <a:pos x="298" y="10"/>
              </a:cxn>
              <a:cxn ang="0">
                <a:pos x="281" y="13"/>
              </a:cxn>
              <a:cxn ang="0">
                <a:pos x="266" y="15"/>
              </a:cxn>
              <a:cxn ang="0">
                <a:pos x="256" y="17"/>
              </a:cxn>
              <a:cxn ang="0">
                <a:pos x="247" y="21"/>
              </a:cxn>
              <a:cxn ang="0">
                <a:pos x="237" y="23"/>
              </a:cxn>
              <a:cxn ang="0">
                <a:pos x="226" y="25"/>
              </a:cxn>
              <a:cxn ang="0">
                <a:pos x="216" y="29"/>
              </a:cxn>
              <a:cxn ang="0">
                <a:pos x="201" y="32"/>
              </a:cxn>
              <a:cxn ang="0">
                <a:pos x="184" y="38"/>
              </a:cxn>
              <a:cxn ang="0">
                <a:pos x="165" y="44"/>
              </a:cxn>
              <a:cxn ang="0">
                <a:pos x="150" y="51"/>
              </a:cxn>
              <a:cxn ang="0">
                <a:pos x="136" y="59"/>
              </a:cxn>
              <a:cxn ang="0">
                <a:pos x="123" y="67"/>
              </a:cxn>
              <a:cxn ang="0">
                <a:pos x="112" y="74"/>
              </a:cxn>
              <a:cxn ang="0">
                <a:pos x="100" y="82"/>
              </a:cxn>
              <a:cxn ang="0">
                <a:pos x="91" y="89"/>
              </a:cxn>
              <a:cxn ang="0">
                <a:pos x="79" y="99"/>
              </a:cxn>
              <a:cxn ang="0">
                <a:pos x="64" y="112"/>
              </a:cxn>
              <a:cxn ang="0">
                <a:pos x="53" y="127"/>
              </a:cxn>
              <a:cxn ang="0">
                <a:pos x="39" y="143"/>
              </a:cxn>
              <a:cxn ang="0">
                <a:pos x="26" y="160"/>
              </a:cxn>
              <a:cxn ang="0">
                <a:pos x="13" y="175"/>
              </a:cxn>
              <a:cxn ang="0">
                <a:pos x="3" y="186"/>
              </a:cxn>
              <a:cxn ang="0">
                <a:pos x="26" y="173"/>
              </a:cxn>
              <a:cxn ang="0">
                <a:pos x="36" y="162"/>
              </a:cxn>
              <a:cxn ang="0">
                <a:pos x="47" y="148"/>
              </a:cxn>
              <a:cxn ang="0">
                <a:pos x="62" y="133"/>
              </a:cxn>
              <a:cxn ang="0">
                <a:pos x="79" y="120"/>
              </a:cxn>
              <a:cxn ang="0">
                <a:pos x="97" y="105"/>
              </a:cxn>
              <a:cxn ang="0">
                <a:pos x="116" y="91"/>
              </a:cxn>
              <a:cxn ang="0">
                <a:pos x="133" y="80"/>
              </a:cxn>
              <a:cxn ang="0">
                <a:pos x="152" y="72"/>
              </a:cxn>
              <a:cxn ang="0">
                <a:pos x="169" y="63"/>
              </a:cxn>
              <a:cxn ang="0">
                <a:pos x="188" y="55"/>
              </a:cxn>
              <a:cxn ang="0">
                <a:pos x="207" y="50"/>
              </a:cxn>
              <a:cxn ang="0">
                <a:pos x="226" y="44"/>
              </a:cxn>
              <a:cxn ang="0">
                <a:pos x="245" y="38"/>
              </a:cxn>
              <a:cxn ang="0">
                <a:pos x="264" y="34"/>
              </a:cxn>
              <a:cxn ang="0">
                <a:pos x="281" y="31"/>
              </a:cxn>
              <a:cxn ang="0">
                <a:pos x="298" y="29"/>
              </a:cxn>
              <a:cxn ang="0">
                <a:pos x="313" y="25"/>
              </a:cxn>
              <a:cxn ang="0">
                <a:pos x="329" y="23"/>
              </a:cxn>
              <a:cxn ang="0">
                <a:pos x="342" y="21"/>
              </a:cxn>
              <a:cxn ang="0">
                <a:pos x="353" y="21"/>
              </a:cxn>
              <a:cxn ang="0">
                <a:pos x="363" y="19"/>
              </a:cxn>
              <a:cxn ang="0">
                <a:pos x="368" y="19"/>
              </a:cxn>
              <a:cxn ang="0">
                <a:pos x="376" y="19"/>
              </a:cxn>
              <a:cxn ang="0">
                <a:pos x="365" y="0"/>
              </a:cxn>
            </a:cxnLst>
            <a:rect l="0" t="0" r="r" b="b"/>
            <a:pathLst>
              <a:path w="376" h="192">
                <a:moveTo>
                  <a:pt x="365" y="0"/>
                </a:moveTo>
                <a:lnTo>
                  <a:pt x="363" y="0"/>
                </a:lnTo>
                <a:lnTo>
                  <a:pt x="357" y="0"/>
                </a:lnTo>
                <a:lnTo>
                  <a:pt x="351" y="0"/>
                </a:lnTo>
                <a:lnTo>
                  <a:pt x="348" y="2"/>
                </a:lnTo>
                <a:lnTo>
                  <a:pt x="342" y="2"/>
                </a:lnTo>
                <a:lnTo>
                  <a:pt x="336" y="4"/>
                </a:lnTo>
                <a:lnTo>
                  <a:pt x="330" y="4"/>
                </a:lnTo>
                <a:lnTo>
                  <a:pt x="323" y="6"/>
                </a:lnTo>
                <a:lnTo>
                  <a:pt x="313" y="8"/>
                </a:lnTo>
                <a:lnTo>
                  <a:pt x="308" y="10"/>
                </a:lnTo>
                <a:lnTo>
                  <a:pt x="298" y="10"/>
                </a:lnTo>
                <a:lnTo>
                  <a:pt x="290" y="11"/>
                </a:lnTo>
                <a:lnTo>
                  <a:pt x="281" y="13"/>
                </a:lnTo>
                <a:lnTo>
                  <a:pt x="271" y="15"/>
                </a:lnTo>
                <a:lnTo>
                  <a:pt x="266" y="15"/>
                </a:lnTo>
                <a:lnTo>
                  <a:pt x="262" y="17"/>
                </a:lnTo>
                <a:lnTo>
                  <a:pt x="256" y="17"/>
                </a:lnTo>
                <a:lnTo>
                  <a:pt x="252" y="19"/>
                </a:lnTo>
                <a:lnTo>
                  <a:pt x="247" y="21"/>
                </a:lnTo>
                <a:lnTo>
                  <a:pt x="241" y="21"/>
                </a:lnTo>
                <a:lnTo>
                  <a:pt x="237" y="23"/>
                </a:lnTo>
                <a:lnTo>
                  <a:pt x="232" y="25"/>
                </a:lnTo>
                <a:lnTo>
                  <a:pt x="226" y="25"/>
                </a:lnTo>
                <a:lnTo>
                  <a:pt x="222" y="27"/>
                </a:lnTo>
                <a:lnTo>
                  <a:pt x="216" y="29"/>
                </a:lnTo>
                <a:lnTo>
                  <a:pt x="213" y="31"/>
                </a:lnTo>
                <a:lnTo>
                  <a:pt x="201" y="32"/>
                </a:lnTo>
                <a:lnTo>
                  <a:pt x="193" y="34"/>
                </a:lnTo>
                <a:lnTo>
                  <a:pt x="184" y="38"/>
                </a:lnTo>
                <a:lnTo>
                  <a:pt x="174" y="40"/>
                </a:lnTo>
                <a:lnTo>
                  <a:pt x="165" y="44"/>
                </a:lnTo>
                <a:lnTo>
                  <a:pt x="157" y="48"/>
                </a:lnTo>
                <a:lnTo>
                  <a:pt x="150" y="51"/>
                </a:lnTo>
                <a:lnTo>
                  <a:pt x="142" y="55"/>
                </a:lnTo>
                <a:lnTo>
                  <a:pt x="136" y="59"/>
                </a:lnTo>
                <a:lnTo>
                  <a:pt x="131" y="63"/>
                </a:lnTo>
                <a:lnTo>
                  <a:pt x="123" y="67"/>
                </a:lnTo>
                <a:lnTo>
                  <a:pt x="117" y="70"/>
                </a:lnTo>
                <a:lnTo>
                  <a:pt x="112" y="74"/>
                </a:lnTo>
                <a:lnTo>
                  <a:pt x="106" y="78"/>
                </a:lnTo>
                <a:lnTo>
                  <a:pt x="100" y="82"/>
                </a:lnTo>
                <a:lnTo>
                  <a:pt x="97" y="86"/>
                </a:lnTo>
                <a:lnTo>
                  <a:pt x="91" y="89"/>
                </a:lnTo>
                <a:lnTo>
                  <a:pt x="87" y="93"/>
                </a:lnTo>
                <a:lnTo>
                  <a:pt x="79" y="99"/>
                </a:lnTo>
                <a:lnTo>
                  <a:pt x="72" y="107"/>
                </a:lnTo>
                <a:lnTo>
                  <a:pt x="64" y="112"/>
                </a:lnTo>
                <a:lnTo>
                  <a:pt x="60" y="120"/>
                </a:lnTo>
                <a:lnTo>
                  <a:pt x="53" y="127"/>
                </a:lnTo>
                <a:lnTo>
                  <a:pt x="45" y="133"/>
                </a:lnTo>
                <a:lnTo>
                  <a:pt x="39" y="143"/>
                </a:lnTo>
                <a:lnTo>
                  <a:pt x="34" y="150"/>
                </a:lnTo>
                <a:lnTo>
                  <a:pt x="26" y="160"/>
                </a:lnTo>
                <a:lnTo>
                  <a:pt x="19" y="169"/>
                </a:lnTo>
                <a:lnTo>
                  <a:pt x="13" y="175"/>
                </a:lnTo>
                <a:lnTo>
                  <a:pt x="9" y="181"/>
                </a:lnTo>
                <a:lnTo>
                  <a:pt x="3" y="186"/>
                </a:lnTo>
                <a:lnTo>
                  <a:pt x="0" y="192"/>
                </a:lnTo>
                <a:lnTo>
                  <a:pt x="26" y="173"/>
                </a:lnTo>
                <a:lnTo>
                  <a:pt x="30" y="167"/>
                </a:lnTo>
                <a:lnTo>
                  <a:pt x="36" y="162"/>
                </a:lnTo>
                <a:lnTo>
                  <a:pt x="41" y="154"/>
                </a:lnTo>
                <a:lnTo>
                  <a:pt x="47" y="148"/>
                </a:lnTo>
                <a:lnTo>
                  <a:pt x="55" y="141"/>
                </a:lnTo>
                <a:lnTo>
                  <a:pt x="62" y="133"/>
                </a:lnTo>
                <a:lnTo>
                  <a:pt x="70" y="127"/>
                </a:lnTo>
                <a:lnTo>
                  <a:pt x="79" y="120"/>
                </a:lnTo>
                <a:lnTo>
                  <a:pt x="87" y="112"/>
                </a:lnTo>
                <a:lnTo>
                  <a:pt x="97" y="105"/>
                </a:lnTo>
                <a:lnTo>
                  <a:pt x="104" y="97"/>
                </a:lnTo>
                <a:lnTo>
                  <a:pt x="116" y="91"/>
                </a:lnTo>
                <a:lnTo>
                  <a:pt x="123" y="86"/>
                </a:lnTo>
                <a:lnTo>
                  <a:pt x="133" y="80"/>
                </a:lnTo>
                <a:lnTo>
                  <a:pt x="142" y="74"/>
                </a:lnTo>
                <a:lnTo>
                  <a:pt x="152" y="72"/>
                </a:lnTo>
                <a:lnTo>
                  <a:pt x="159" y="67"/>
                </a:lnTo>
                <a:lnTo>
                  <a:pt x="169" y="63"/>
                </a:lnTo>
                <a:lnTo>
                  <a:pt x="178" y="57"/>
                </a:lnTo>
                <a:lnTo>
                  <a:pt x="188" y="55"/>
                </a:lnTo>
                <a:lnTo>
                  <a:pt x="197" y="51"/>
                </a:lnTo>
                <a:lnTo>
                  <a:pt x="207" y="50"/>
                </a:lnTo>
                <a:lnTo>
                  <a:pt x="216" y="46"/>
                </a:lnTo>
                <a:lnTo>
                  <a:pt x="226" y="44"/>
                </a:lnTo>
                <a:lnTo>
                  <a:pt x="235" y="40"/>
                </a:lnTo>
                <a:lnTo>
                  <a:pt x="245" y="38"/>
                </a:lnTo>
                <a:lnTo>
                  <a:pt x="252" y="34"/>
                </a:lnTo>
                <a:lnTo>
                  <a:pt x="264" y="34"/>
                </a:lnTo>
                <a:lnTo>
                  <a:pt x="271" y="32"/>
                </a:lnTo>
                <a:lnTo>
                  <a:pt x="281" y="31"/>
                </a:lnTo>
                <a:lnTo>
                  <a:pt x="290" y="29"/>
                </a:lnTo>
                <a:lnTo>
                  <a:pt x="298" y="29"/>
                </a:lnTo>
                <a:lnTo>
                  <a:pt x="306" y="27"/>
                </a:lnTo>
                <a:lnTo>
                  <a:pt x="313" y="25"/>
                </a:lnTo>
                <a:lnTo>
                  <a:pt x="321" y="23"/>
                </a:lnTo>
                <a:lnTo>
                  <a:pt x="329" y="23"/>
                </a:lnTo>
                <a:lnTo>
                  <a:pt x="334" y="21"/>
                </a:lnTo>
                <a:lnTo>
                  <a:pt x="342" y="21"/>
                </a:lnTo>
                <a:lnTo>
                  <a:pt x="348" y="21"/>
                </a:lnTo>
                <a:lnTo>
                  <a:pt x="353" y="21"/>
                </a:lnTo>
                <a:lnTo>
                  <a:pt x="357" y="19"/>
                </a:lnTo>
                <a:lnTo>
                  <a:pt x="363" y="19"/>
                </a:lnTo>
                <a:lnTo>
                  <a:pt x="367" y="19"/>
                </a:lnTo>
                <a:lnTo>
                  <a:pt x="368" y="19"/>
                </a:lnTo>
                <a:lnTo>
                  <a:pt x="374" y="19"/>
                </a:lnTo>
                <a:lnTo>
                  <a:pt x="376" y="19"/>
                </a:lnTo>
                <a:lnTo>
                  <a:pt x="365" y="0"/>
                </a:lnTo>
                <a:lnTo>
                  <a:pt x="365" y="0"/>
                </a:lnTo>
                <a:close/>
              </a:path>
            </a:pathLst>
          </a:custGeom>
          <a:solidFill>
            <a:srgbClr val="427D8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6684963" y="1135063"/>
            <a:ext cx="36512" cy="57150"/>
          </a:xfrm>
          <a:custGeom>
            <a:avLst/>
            <a:gdLst/>
            <a:ahLst/>
            <a:cxnLst>
              <a:cxn ang="0">
                <a:pos x="32" y="29"/>
              </a:cxn>
              <a:cxn ang="0">
                <a:pos x="30" y="25"/>
              </a:cxn>
              <a:cxn ang="0">
                <a:pos x="22" y="17"/>
              </a:cxn>
              <a:cxn ang="0">
                <a:pos x="17" y="11"/>
              </a:cxn>
              <a:cxn ang="0">
                <a:pos x="13" y="8"/>
              </a:cxn>
              <a:cxn ang="0">
                <a:pos x="5" y="2"/>
              </a:cxn>
              <a:cxn ang="0">
                <a:pos x="0" y="0"/>
              </a:cxn>
              <a:cxn ang="0">
                <a:pos x="0" y="2"/>
              </a:cxn>
              <a:cxn ang="0">
                <a:pos x="2" y="11"/>
              </a:cxn>
              <a:cxn ang="0">
                <a:pos x="2" y="15"/>
              </a:cxn>
              <a:cxn ang="0">
                <a:pos x="5" y="23"/>
              </a:cxn>
              <a:cxn ang="0">
                <a:pos x="7" y="30"/>
              </a:cxn>
              <a:cxn ang="0">
                <a:pos x="11" y="40"/>
              </a:cxn>
              <a:cxn ang="0">
                <a:pos x="13" y="48"/>
              </a:cxn>
              <a:cxn ang="0">
                <a:pos x="17" y="55"/>
              </a:cxn>
              <a:cxn ang="0">
                <a:pos x="21" y="59"/>
              </a:cxn>
              <a:cxn ang="0">
                <a:pos x="22" y="65"/>
              </a:cxn>
              <a:cxn ang="0">
                <a:pos x="24" y="70"/>
              </a:cxn>
              <a:cxn ang="0">
                <a:pos x="26" y="72"/>
              </a:cxn>
              <a:cxn ang="0">
                <a:pos x="45" y="53"/>
              </a:cxn>
              <a:cxn ang="0">
                <a:pos x="32" y="29"/>
              </a:cxn>
              <a:cxn ang="0">
                <a:pos x="32" y="29"/>
              </a:cxn>
            </a:cxnLst>
            <a:rect l="0" t="0" r="r" b="b"/>
            <a:pathLst>
              <a:path w="45" h="72">
                <a:moveTo>
                  <a:pt x="32" y="29"/>
                </a:moveTo>
                <a:lnTo>
                  <a:pt x="30" y="25"/>
                </a:lnTo>
                <a:lnTo>
                  <a:pt x="22" y="17"/>
                </a:lnTo>
                <a:lnTo>
                  <a:pt x="17" y="11"/>
                </a:lnTo>
                <a:lnTo>
                  <a:pt x="13" y="8"/>
                </a:lnTo>
                <a:lnTo>
                  <a:pt x="5" y="2"/>
                </a:lnTo>
                <a:lnTo>
                  <a:pt x="0" y="0"/>
                </a:lnTo>
                <a:lnTo>
                  <a:pt x="0" y="2"/>
                </a:lnTo>
                <a:lnTo>
                  <a:pt x="2" y="11"/>
                </a:lnTo>
                <a:lnTo>
                  <a:pt x="2" y="15"/>
                </a:lnTo>
                <a:lnTo>
                  <a:pt x="5" y="23"/>
                </a:lnTo>
                <a:lnTo>
                  <a:pt x="7" y="30"/>
                </a:lnTo>
                <a:lnTo>
                  <a:pt x="11" y="40"/>
                </a:lnTo>
                <a:lnTo>
                  <a:pt x="13" y="48"/>
                </a:lnTo>
                <a:lnTo>
                  <a:pt x="17" y="55"/>
                </a:lnTo>
                <a:lnTo>
                  <a:pt x="21" y="59"/>
                </a:lnTo>
                <a:lnTo>
                  <a:pt x="22" y="65"/>
                </a:lnTo>
                <a:lnTo>
                  <a:pt x="24" y="70"/>
                </a:lnTo>
                <a:lnTo>
                  <a:pt x="26" y="72"/>
                </a:lnTo>
                <a:lnTo>
                  <a:pt x="45" y="53"/>
                </a:lnTo>
                <a:lnTo>
                  <a:pt x="32" y="29"/>
                </a:lnTo>
                <a:lnTo>
                  <a:pt x="32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7262813" y="1219200"/>
            <a:ext cx="558800" cy="481013"/>
          </a:xfrm>
          <a:custGeom>
            <a:avLst/>
            <a:gdLst/>
            <a:ahLst/>
            <a:cxnLst>
              <a:cxn ang="0">
                <a:pos x="529" y="89"/>
              </a:cxn>
              <a:cxn ang="0">
                <a:pos x="567" y="129"/>
              </a:cxn>
              <a:cxn ang="0">
                <a:pos x="700" y="159"/>
              </a:cxn>
              <a:cxn ang="0">
                <a:pos x="654" y="182"/>
              </a:cxn>
              <a:cxn ang="0">
                <a:pos x="620" y="192"/>
              </a:cxn>
              <a:cxn ang="0">
                <a:pos x="586" y="197"/>
              </a:cxn>
              <a:cxn ang="0">
                <a:pos x="553" y="192"/>
              </a:cxn>
              <a:cxn ang="0">
                <a:pos x="506" y="169"/>
              </a:cxn>
              <a:cxn ang="0">
                <a:pos x="470" y="142"/>
              </a:cxn>
              <a:cxn ang="0">
                <a:pos x="397" y="233"/>
              </a:cxn>
              <a:cxn ang="0">
                <a:pos x="435" y="252"/>
              </a:cxn>
              <a:cxn ang="0">
                <a:pos x="472" y="275"/>
              </a:cxn>
              <a:cxn ang="0">
                <a:pos x="517" y="310"/>
              </a:cxn>
              <a:cxn ang="0">
                <a:pos x="557" y="355"/>
              </a:cxn>
              <a:cxn ang="0">
                <a:pos x="576" y="387"/>
              </a:cxn>
              <a:cxn ang="0">
                <a:pos x="589" y="422"/>
              </a:cxn>
              <a:cxn ang="0">
                <a:pos x="601" y="458"/>
              </a:cxn>
              <a:cxn ang="0">
                <a:pos x="612" y="494"/>
              </a:cxn>
              <a:cxn ang="0">
                <a:pos x="616" y="528"/>
              </a:cxn>
              <a:cxn ang="0">
                <a:pos x="626" y="576"/>
              </a:cxn>
              <a:cxn ang="0">
                <a:pos x="622" y="599"/>
              </a:cxn>
              <a:cxn ang="0">
                <a:pos x="588" y="566"/>
              </a:cxn>
              <a:cxn ang="0">
                <a:pos x="559" y="532"/>
              </a:cxn>
              <a:cxn ang="0">
                <a:pos x="536" y="492"/>
              </a:cxn>
              <a:cxn ang="0">
                <a:pos x="515" y="448"/>
              </a:cxn>
              <a:cxn ang="0">
                <a:pos x="498" y="395"/>
              </a:cxn>
              <a:cxn ang="0">
                <a:pos x="321" y="325"/>
              </a:cxn>
              <a:cxn ang="0">
                <a:pos x="302" y="367"/>
              </a:cxn>
              <a:cxn ang="0">
                <a:pos x="289" y="399"/>
              </a:cxn>
              <a:cxn ang="0">
                <a:pos x="272" y="433"/>
              </a:cxn>
              <a:cxn ang="0">
                <a:pos x="238" y="481"/>
              </a:cxn>
              <a:cxn ang="0">
                <a:pos x="194" y="515"/>
              </a:cxn>
              <a:cxn ang="0">
                <a:pos x="164" y="530"/>
              </a:cxn>
              <a:cxn ang="0">
                <a:pos x="133" y="542"/>
              </a:cxn>
              <a:cxn ang="0">
                <a:pos x="101" y="551"/>
              </a:cxn>
              <a:cxn ang="0">
                <a:pos x="63" y="561"/>
              </a:cxn>
              <a:cxn ang="0">
                <a:pos x="17" y="568"/>
              </a:cxn>
              <a:cxn ang="0">
                <a:pos x="2" y="559"/>
              </a:cxn>
              <a:cxn ang="0">
                <a:pos x="38" y="513"/>
              </a:cxn>
              <a:cxn ang="0">
                <a:pos x="76" y="483"/>
              </a:cxn>
              <a:cxn ang="0">
                <a:pos x="122" y="454"/>
              </a:cxn>
              <a:cxn ang="0">
                <a:pos x="169" y="437"/>
              </a:cxn>
              <a:cxn ang="0">
                <a:pos x="181" y="414"/>
              </a:cxn>
              <a:cxn ang="0">
                <a:pos x="184" y="380"/>
              </a:cxn>
              <a:cxn ang="0">
                <a:pos x="188" y="338"/>
              </a:cxn>
              <a:cxn ang="0">
                <a:pos x="194" y="298"/>
              </a:cxn>
              <a:cxn ang="0">
                <a:pos x="198" y="264"/>
              </a:cxn>
              <a:cxn ang="0">
                <a:pos x="207" y="224"/>
              </a:cxn>
              <a:cxn ang="0">
                <a:pos x="213" y="182"/>
              </a:cxn>
              <a:cxn ang="0">
                <a:pos x="236" y="148"/>
              </a:cxn>
              <a:cxn ang="0">
                <a:pos x="262" y="116"/>
              </a:cxn>
              <a:cxn ang="0">
                <a:pos x="300" y="81"/>
              </a:cxn>
              <a:cxn ang="0">
                <a:pos x="84" y="121"/>
              </a:cxn>
              <a:cxn ang="0">
                <a:pos x="120" y="74"/>
              </a:cxn>
              <a:cxn ang="0">
                <a:pos x="150" y="43"/>
              </a:cxn>
              <a:cxn ang="0">
                <a:pos x="194" y="17"/>
              </a:cxn>
              <a:cxn ang="0">
                <a:pos x="245" y="3"/>
              </a:cxn>
              <a:cxn ang="0">
                <a:pos x="293" y="0"/>
              </a:cxn>
              <a:cxn ang="0">
                <a:pos x="335" y="1"/>
              </a:cxn>
              <a:cxn ang="0">
                <a:pos x="373" y="7"/>
              </a:cxn>
              <a:cxn ang="0">
                <a:pos x="397" y="15"/>
              </a:cxn>
              <a:cxn ang="0">
                <a:pos x="437" y="30"/>
              </a:cxn>
              <a:cxn ang="0">
                <a:pos x="487" y="55"/>
              </a:cxn>
            </a:cxnLst>
            <a:rect l="0" t="0" r="r" b="b"/>
            <a:pathLst>
              <a:path w="705" h="604">
                <a:moveTo>
                  <a:pt x="500" y="64"/>
                </a:moveTo>
                <a:lnTo>
                  <a:pt x="504" y="66"/>
                </a:lnTo>
                <a:lnTo>
                  <a:pt x="510" y="72"/>
                </a:lnTo>
                <a:lnTo>
                  <a:pt x="517" y="78"/>
                </a:lnTo>
                <a:lnTo>
                  <a:pt x="523" y="85"/>
                </a:lnTo>
                <a:lnTo>
                  <a:pt x="529" y="89"/>
                </a:lnTo>
                <a:lnTo>
                  <a:pt x="536" y="97"/>
                </a:lnTo>
                <a:lnTo>
                  <a:pt x="542" y="104"/>
                </a:lnTo>
                <a:lnTo>
                  <a:pt x="550" y="112"/>
                </a:lnTo>
                <a:lnTo>
                  <a:pt x="555" y="117"/>
                </a:lnTo>
                <a:lnTo>
                  <a:pt x="561" y="123"/>
                </a:lnTo>
                <a:lnTo>
                  <a:pt x="567" y="129"/>
                </a:lnTo>
                <a:lnTo>
                  <a:pt x="572" y="135"/>
                </a:lnTo>
                <a:lnTo>
                  <a:pt x="578" y="142"/>
                </a:lnTo>
                <a:lnTo>
                  <a:pt x="582" y="146"/>
                </a:lnTo>
                <a:lnTo>
                  <a:pt x="705" y="157"/>
                </a:lnTo>
                <a:lnTo>
                  <a:pt x="704" y="157"/>
                </a:lnTo>
                <a:lnTo>
                  <a:pt x="700" y="159"/>
                </a:lnTo>
                <a:lnTo>
                  <a:pt x="696" y="161"/>
                </a:lnTo>
                <a:lnTo>
                  <a:pt x="690" y="163"/>
                </a:lnTo>
                <a:lnTo>
                  <a:pt x="683" y="167"/>
                </a:lnTo>
                <a:lnTo>
                  <a:pt x="673" y="171"/>
                </a:lnTo>
                <a:lnTo>
                  <a:pt x="664" y="176"/>
                </a:lnTo>
                <a:lnTo>
                  <a:pt x="654" y="182"/>
                </a:lnTo>
                <a:lnTo>
                  <a:pt x="648" y="182"/>
                </a:lnTo>
                <a:lnTo>
                  <a:pt x="643" y="184"/>
                </a:lnTo>
                <a:lnTo>
                  <a:pt x="637" y="186"/>
                </a:lnTo>
                <a:lnTo>
                  <a:pt x="633" y="188"/>
                </a:lnTo>
                <a:lnTo>
                  <a:pt x="626" y="190"/>
                </a:lnTo>
                <a:lnTo>
                  <a:pt x="620" y="192"/>
                </a:lnTo>
                <a:lnTo>
                  <a:pt x="614" y="194"/>
                </a:lnTo>
                <a:lnTo>
                  <a:pt x="610" y="195"/>
                </a:lnTo>
                <a:lnTo>
                  <a:pt x="603" y="195"/>
                </a:lnTo>
                <a:lnTo>
                  <a:pt x="597" y="195"/>
                </a:lnTo>
                <a:lnTo>
                  <a:pt x="591" y="195"/>
                </a:lnTo>
                <a:lnTo>
                  <a:pt x="586" y="197"/>
                </a:lnTo>
                <a:lnTo>
                  <a:pt x="580" y="195"/>
                </a:lnTo>
                <a:lnTo>
                  <a:pt x="574" y="195"/>
                </a:lnTo>
                <a:lnTo>
                  <a:pt x="569" y="195"/>
                </a:lnTo>
                <a:lnTo>
                  <a:pt x="565" y="195"/>
                </a:lnTo>
                <a:lnTo>
                  <a:pt x="559" y="194"/>
                </a:lnTo>
                <a:lnTo>
                  <a:pt x="553" y="192"/>
                </a:lnTo>
                <a:lnTo>
                  <a:pt x="548" y="190"/>
                </a:lnTo>
                <a:lnTo>
                  <a:pt x="542" y="188"/>
                </a:lnTo>
                <a:lnTo>
                  <a:pt x="532" y="182"/>
                </a:lnTo>
                <a:lnTo>
                  <a:pt x="525" y="178"/>
                </a:lnTo>
                <a:lnTo>
                  <a:pt x="515" y="173"/>
                </a:lnTo>
                <a:lnTo>
                  <a:pt x="506" y="169"/>
                </a:lnTo>
                <a:lnTo>
                  <a:pt x="498" y="163"/>
                </a:lnTo>
                <a:lnTo>
                  <a:pt x="492" y="159"/>
                </a:lnTo>
                <a:lnTo>
                  <a:pt x="483" y="154"/>
                </a:lnTo>
                <a:lnTo>
                  <a:pt x="479" y="148"/>
                </a:lnTo>
                <a:lnTo>
                  <a:pt x="473" y="144"/>
                </a:lnTo>
                <a:lnTo>
                  <a:pt x="470" y="142"/>
                </a:lnTo>
                <a:lnTo>
                  <a:pt x="462" y="136"/>
                </a:lnTo>
                <a:lnTo>
                  <a:pt x="462" y="135"/>
                </a:lnTo>
                <a:lnTo>
                  <a:pt x="382" y="230"/>
                </a:lnTo>
                <a:lnTo>
                  <a:pt x="384" y="230"/>
                </a:lnTo>
                <a:lnTo>
                  <a:pt x="392" y="232"/>
                </a:lnTo>
                <a:lnTo>
                  <a:pt x="397" y="233"/>
                </a:lnTo>
                <a:lnTo>
                  <a:pt x="403" y="237"/>
                </a:lnTo>
                <a:lnTo>
                  <a:pt x="411" y="239"/>
                </a:lnTo>
                <a:lnTo>
                  <a:pt x="420" y="245"/>
                </a:lnTo>
                <a:lnTo>
                  <a:pt x="424" y="247"/>
                </a:lnTo>
                <a:lnTo>
                  <a:pt x="430" y="249"/>
                </a:lnTo>
                <a:lnTo>
                  <a:pt x="435" y="252"/>
                </a:lnTo>
                <a:lnTo>
                  <a:pt x="441" y="256"/>
                </a:lnTo>
                <a:lnTo>
                  <a:pt x="447" y="258"/>
                </a:lnTo>
                <a:lnTo>
                  <a:pt x="453" y="262"/>
                </a:lnTo>
                <a:lnTo>
                  <a:pt x="458" y="266"/>
                </a:lnTo>
                <a:lnTo>
                  <a:pt x="466" y="271"/>
                </a:lnTo>
                <a:lnTo>
                  <a:pt x="472" y="275"/>
                </a:lnTo>
                <a:lnTo>
                  <a:pt x="479" y="281"/>
                </a:lnTo>
                <a:lnTo>
                  <a:pt x="485" y="287"/>
                </a:lnTo>
                <a:lnTo>
                  <a:pt x="494" y="292"/>
                </a:lnTo>
                <a:lnTo>
                  <a:pt x="500" y="298"/>
                </a:lnTo>
                <a:lnTo>
                  <a:pt x="510" y="304"/>
                </a:lnTo>
                <a:lnTo>
                  <a:pt x="517" y="310"/>
                </a:lnTo>
                <a:lnTo>
                  <a:pt x="527" y="317"/>
                </a:lnTo>
                <a:lnTo>
                  <a:pt x="534" y="325"/>
                </a:lnTo>
                <a:lnTo>
                  <a:pt x="540" y="332"/>
                </a:lnTo>
                <a:lnTo>
                  <a:pt x="548" y="340"/>
                </a:lnTo>
                <a:lnTo>
                  <a:pt x="555" y="351"/>
                </a:lnTo>
                <a:lnTo>
                  <a:pt x="557" y="355"/>
                </a:lnTo>
                <a:lnTo>
                  <a:pt x="561" y="361"/>
                </a:lnTo>
                <a:lnTo>
                  <a:pt x="563" y="367"/>
                </a:lnTo>
                <a:lnTo>
                  <a:pt x="567" y="372"/>
                </a:lnTo>
                <a:lnTo>
                  <a:pt x="570" y="376"/>
                </a:lnTo>
                <a:lnTo>
                  <a:pt x="572" y="382"/>
                </a:lnTo>
                <a:lnTo>
                  <a:pt x="576" y="387"/>
                </a:lnTo>
                <a:lnTo>
                  <a:pt x="578" y="395"/>
                </a:lnTo>
                <a:lnTo>
                  <a:pt x="580" y="399"/>
                </a:lnTo>
                <a:lnTo>
                  <a:pt x="584" y="405"/>
                </a:lnTo>
                <a:lnTo>
                  <a:pt x="586" y="410"/>
                </a:lnTo>
                <a:lnTo>
                  <a:pt x="588" y="416"/>
                </a:lnTo>
                <a:lnTo>
                  <a:pt x="589" y="422"/>
                </a:lnTo>
                <a:lnTo>
                  <a:pt x="593" y="427"/>
                </a:lnTo>
                <a:lnTo>
                  <a:pt x="595" y="433"/>
                </a:lnTo>
                <a:lnTo>
                  <a:pt x="597" y="441"/>
                </a:lnTo>
                <a:lnTo>
                  <a:pt x="597" y="446"/>
                </a:lnTo>
                <a:lnTo>
                  <a:pt x="601" y="452"/>
                </a:lnTo>
                <a:lnTo>
                  <a:pt x="601" y="458"/>
                </a:lnTo>
                <a:lnTo>
                  <a:pt x="605" y="465"/>
                </a:lnTo>
                <a:lnTo>
                  <a:pt x="605" y="471"/>
                </a:lnTo>
                <a:lnTo>
                  <a:pt x="607" y="477"/>
                </a:lnTo>
                <a:lnTo>
                  <a:pt x="608" y="483"/>
                </a:lnTo>
                <a:lnTo>
                  <a:pt x="610" y="490"/>
                </a:lnTo>
                <a:lnTo>
                  <a:pt x="612" y="494"/>
                </a:lnTo>
                <a:lnTo>
                  <a:pt x="612" y="500"/>
                </a:lnTo>
                <a:lnTo>
                  <a:pt x="614" y="505"/>
                </a:lnTo>
                <a:lnTo>
                  <a:pt x="614" y="511"/>
                </a:lnTo>
                <a:lnTo>
                  <a:pt x="614" y="517"/>
                </a:lnTo>
                <a:lnTo>
                  <a:pt x="616" y="523"/>
                </a:lnTo>
                <a:lnTo>
                  <a:pt x="616" y="528"/>
                </a:lnTo>
                <a:lnTo>
                  <a:pt x="618" y="532"/>
                </a:lnTo>
                <a:lnTo>
                  <a:pt x="620" y="542"/>
                </a:lnTo>
                <a:lnTo>
                  <a:pt x="622" y="551"/>
                </a:lnTo>
                <a:lnTo>
                  <a:pt x="624" y="561"/>
                </a:lnTo>
                <a:lnTo>
                  <a:pt x="626" y="570"/>
                </a:lnTo>
                <a:lnTo>
                  <a:pt x="626" y="576"/>
                </a:lnTo>
                <a:lnTo>
                  <a:pt x="626" y="583"/>
                </a:lnTo>
                <a:lnTo>
                  <a:pt x="627" y="589"/>
                </a:lnTo>
                <a:lnTo>
                  <a:pt x="627" y="595"/>
                </a:lnTo>
                <a:lnTo>
                  <a:pt x="629" y="602"/>
                </a:lnTo>
                <a:lnTo>
                  <a:pt x="629" y="604"/>
                </a:lnTo>
                <a:lnTo>
                  <a:pt x="622" y="599"/>
                </a:lnTo>
                <a:lnTo>
                  <a:pt x="616" y="593"/>
                </a:lnTo>
                <a:lnTo>
                  <a:pt x="610" y="587"/>
                </a:lnTo>
                <a:lnTo>
                  <a:pt x="605" y="581"/>
                </a:lnTo>
                <a:lnTo>
                  <a:pt x="599" y="576"/>
                </a:lnTo>
                <a:lnTo>
                  <a:pt x="593" y="570"/>
                </a:lnTo>
                <a:lnTo>
                  <a:pt x="588" y="566"/>
                </a:lnTo>
                <a:lnTo>
                  <a:pt x="584" y="561"/>
                </a:lnTo>
                <a:lnTo>
                  <a:pt x="578" y="553"/>
                </a:lnTo>
                <a:lnTo>
                  <a:pt x="572" y="549"/>
                </a:lnTo>
                <a:lnTo>
                  <a:pt x="569" y="543"/>
                </a:lnTo>
                <a:lnTo>
                  <a:pt x="565" y="538"/>
                </a:lnTo>
                <a:lnTo>
                  <a:pt x="559" y="532"/>
                </a:lnTo>
                <a:lnTo>
                  <a:pt x="555" y="524"/>
                </a:lnTo>
                <a:lnTo>
                  <a:pt x="551" y="519"/>
                </a:lnTo>
                <a:lnTo>
                  <a:pt x="548" y="513"/>
                </a:lnTo>
                <a:lnTo>
                  <a:pt x="544" y="505"/>
                </a:lnTo>
                <a:lnTo>
                  <a:pt x="540" y="500"/>
                </a:lnTo>
                <a:lnTo>
                  <a:pt x="536" y="492"/>
                </a:lnTo>
                <a:lnTo>
                  <a:pt x="532" y="486"/>
                </a:lnTo>
                <a:lnTo>
                  <a:pt x="529" y="479"/>
                </a:lnTo>
                <a:lnTo>
                  <a:pt x="525" y="471"/>
                </a:lnTo>
                <a:lnTo>
                  <a:pt x="521" y="464"/>
                </a:lnTo>
                <a:lnTo>
                  <a:pt x="519" y="456"/>
                </a:lnTo>
                <a:lnTo>
                  <a:pt x="515" y="448"/>
                </a:lnTo>
                <a:lnTo>
                  <a:pt x="513" y="441"/>
                </a:lnTo>
                <a:lnTo>
                  <a:pt x="510" y="433"/>
                </a:lnTo>
                <a:lnTo>
                  <a:pt x="506" y="424"/>
                </a:lnTo>
                <a:lnTo>
                  <a:pt x="504" y="414"/>
                </a:lnTo>
                <a:lnTo>
                  <a:pt x="500" y="405"/>
                </a:lnTo>
                <a:lnTo>
                  <a:pt x="498" y="395"/>
                </a:lnTo>
                <a:lnTo>
                  <a:pt x="496" y="387"/>
                </a:lnTo>
                <a:lnTo>
                  <a:pt x="329" y="313"/>
                </a:lnTo>
                <a:lnTo>
                  <a:pt x="327" y="313"/>
                </a:lnTo>
                <a:lnTo>
                  <a:pt x="327" y="317"/>
                </a:lnTo>
                <a:lnTo>
                  <a:pt x="323" y="319"/>
                </a:lnTo>
                <a:lnTo>
                  <a:pt x="321" y="325"/>
                </a:lnTo>
                <a:lnTo>
                  <a:pt x="318" y="330"/>
                </a:lnTo>
                <a:lnTo>
                  <a:pt x="316" y="338"/>
                </a:lnTo>
                <a:lnTo>
                  <a:pt x="312" y="348"/>
                </a:lnTo>
                <a:lnTo>
                  <a:pt x="308" y="357"/>
                </a:lnTo>
                <a:lnTo>
                  <a:pt x="306" y="361"/>
                </a:lnTo>
                <a:lnTo>
                  <a:pt x="302" y="367"/>
                </a:lnTo>
                <a:lnTo>
                  <a:pt x="300" y="372"/>
                </a:lnTo>
                <a:lnTo>
                  <a:pt x="299" y="376"/>
                </a:lnTo>
                <a:lnTo>
                  <a:pt x="295" y="382"/>
                </a:lnTo>
                <a:lnTo>
                  <a:pt x="293" y="387"/>
                </a:lnTo>
                <a:lnTo>
                  <a:pt x="291" y="393"/>
                </a:lnTo>
                <a:lnTo>
                  <a:pt x="289" y="399"/>
                </a:lnTo>
                <a:lnTo>
                  <a:pt x="285" y="405"/>
                </a:lnTo>
                <a:lnTo>
                  <a:pt x="281" y="410"/>
                </a:lnTo>
                <a:lnTo>
                  <a:pt x="280" y="416"/>
                </a:lnTo>
                <a:lnTo>
                  <a:pt x="276" y="422"/>
                </a:lnTo>
                <a:lnTo>
                  <a:pt x="274" y="427"/>
                </a:lnTo>
                <a:lnTo>
                  <a:pt x="272" y="433"/>
                </a:lnTo>
                <a:lnTo>
                  <a:pt x="268" y="439"/>
                </a:lnTo>
                <a:lnTo>
                  <a:pt x="266" y="445"/>
                </a:lnTo>
                <a:lnTo>
                  <a:pt x="259" y="454"/>
                </a:lnTo>
                <a:lnTo>
                  <a:pt x="253" y="464"/>
                </a:lnTo>
                <a:lnTo>
                  <a:pt x="245" y="473"/>
                </a:lnTo>
                <a:lnTo>
                  <a:pt x="238" y="481"/>
                </a:lnTo>
                <a:lnTo>
                  <a:pt x="230" y="488"/>
                </a:lnTo>
                <a:lnTo>
                  <a:pt x="221" y="496"/>
                </a:lnTo>
                <a:lnTo>
                  <a:pt x="213" y="502"/>
                </a:lnTo>
                <a:lnTo>
                  <a:pt x="203" y="509"/>
                </a:lnTo>
                <a:lnTo>
                  <a:pt x="198" y="511"/>
                </a:lnTo>
                <a:lnTo>
                  <a:pt x="194" y="515"/>
                </a:lnTo>
                <a:lnTo>
                  <a:pt x="188" y="517"/>
                </a:lnTo>
                <a:lnTo>
                  <a:pt x="183" y="521"/>
                </a:lnTo>
                <a:lnTo>
                  <a:pt x="177" y="523"/>
                </a:lnTo>
                <a:lnTo>
                  <a:pt x="173" y="524"/>
                </a:lnTo>
                <a:lnTo>
                  <a:pt x="167" y="528"/>
                </a:lnTo>
                <a:lnTo>
                  <a:pt x="164" y="530"/>
                </a:lnTo>
                <a:lnTo>
                  <a:pt x="158" y="532"/>
                </a:lnTo>
                <a:lnTo>
                  <a:pt x="152" y="534"/>
                </a:lnTo>
                <a:lnTo>
                  <a:pt x="146" y="536"/>
                </a:lnTo>
                <a:lnTo>
                  <a:pt x="143" y="538"/>
                </a:lnTo>
                <a:lnTo>
                  <a:pt x="137" y="540"/>
                </a:lnTo>
                <a:lnTo>
                  <a:pt x="133" y="542"/>
                </a:lnTo>
                <a:lnTo>
                  <a:pt x="127" y="543"/>
                </a:lnTo>
                <a:lnTo>
                  <a:pt x="122" y="547"/>
                </a:lnTo>
                <a:lnTo>
                  <a:pt x="118" y="547"/>
                </a:lnTo>
                <a:lnTo>
                  <a:pt x="112" y="549"/>
                </a:lnTo>
                <a:lnTo>
                  <a:pt x="106" y="549"/>
                </a:lnTo>
                <a:lnTo>
                  <a:pt x="101" y="551"/>
                </a:lnTo>
                <a:lnTo>
                  <a:pt x="95" y="551"/>
                </a:lnTo>
                <a:lnTo>
                  <a:pt x="91" y="553"/>
                </a:lnTo>
                <a:lnTo>
                  <a:pt x="86" y="555"/>
                </a:lnTo>
                <a:lnTo>
                  <a:pt x="82" y="557"/>
                </a:lnTo>
                <a:lnTo>
                  <a:pt x="70" y="559"/>
                </a:lnTo>
                <a:lnTo>
                  <a:pt x="63" y="561"/>
                </a:lnTo>
                <a:lnTo>
                  <a:pt x="53" y="562"/>
                </a:lnTo>
                <a:lnTo>
                  <a:pt x="46" y="564"/>
                </a:lnTo>
                <a:lnTo>
                  <a:pt x="38" y="564"/>
                </a:lnTo>
                <a:lnTo>
                  <a:pt x="29" y="566"/>
                </a:lnTo>
                <a:lnTo>
                  <a:pt x="23" y="566"/>
                </a:lnTo>
                <a:lnTo>
                  <a:pt x="17" y="568"/>
                </a:lnTo>
                <a:lnTo>
                  <a:pt x="10" y="568"/>
                </a:lnTo>
                <a:lnTo>
                  <a:pt x="6" y="570"/>
                </a:lnTo>
                <a:lnTo>
                  <a:pt x="2" y="570"/>
                </a:lnTo>
                <a:lnTo>
                  <a:pt x="0" y="572"/>
                </a:lnTo>
                <a:lnTo>
                  <a:pt x="0" y="564"/>
                </a:lnTo>
                <a:lnTo>
                  <a:pt x="2" y="559"/>
                </a:lnTo>
                <a:lnTo>
                  <a:pt x="6" y="551"/>
                </a:lnTo>
                <a:lnTo>
                  <a:pt x="13" y="542"/>
                </a:lnTo>
                <a:lnTo>
                  <a:pt x="19" y="532"/>
                </a:lnTo>
                <a:lnTo>
                  <a:pt x="29" y="523"/>
                </a:lnTo>
                <a:lnTo>
                  <a:pt x="32" y="517"/>
                </a:lnTo>
                <a:lnTo>
                  <a:pt x="38" y="513"/>
                </a:lnTo>
                <a:lnTo>
                  <a:pt x="44" y="509"/>
                </a:lnTo>
                <a:lnTo>
                  <a:pt x="49" y="503"/>
                </a:lnTo>
                <a:lnTo>
                  <a:pt x="55" y="498"/>
                </a:lnTo>
                <a:lnTo>
                  <a:pt x="63" y="492"/>
                </a:lnTo>
                <a:lnTo>
                  <a:pt x="68" y="488"/>
                </a:lnTo>
                <a:lnTo>
                  <a:pt x="76" y="483"/>
                </a:lnTo>
                <a:lnTo>
                  <a:pt x="82" y="477"/>
                </a:lnTo>
                <a:lnTo>
                  <a:pt x="89" y="473"/>
                </a:lnTo>
                <a:lnTo>
                  <a:pt x="99" y="469"/>
                </a:lnTo>
                <a:lnTo>
                  <a:pt x="106" y="465"/>
                </a:lnTo>
                <a:lnTo>
                  <a:pt x="114" y="460"/>
                </a:lnTo>
                <a:lnTo>
                  <a:pt x="122" y="454"/>
                </a:lnTo>
                <a:lnTo>
                  <a:pt x="131" y="450"/>
                </a:lnTo>
                <a:lnTo>
                  <a:pt x="141" y="448"/>
                </a:lnTo>
                <a:lnTo>
                  <a:pt x="148" y="443"/>
                </a:lnTo>
                <a:lnTo>
                  <a:pt x="158" y="439"/>
                </a:lnTo>
                <a:lnTo>
                  <a:pt x="164" y="437"/>
                </a:lnTo>
                <a:lnTo>
                  <a:pt x="169" y="437"/>
                </a:lnTo>
                <a:lnTo>
                  <a:pt x="175" y="435"/>
                </a:lnTo>
                <a:lnTo>
                  <a:pt x="179" y="433"/>
                </a:lnTo>
                <a:lnTo>
                  <a:pt x="179" y="429"/>
                </a:lnTo>
                <a:lnTo>
                  <a:pt x="179" y="422"/>
                </a:lnTo>
                <a:lnTo>
                  <a:pt x="179" y="418"/>
                </a:lnTo>
                <a:lnTo>
                  <a:pt x="181" y="414"/>
                </a:lnTo>
                <a:lnTo>
                  <a:pt x="181" y="408"/>
                </a:lnTo>
                <a:lnTo>
                  <a:pt x="183" y="405"/>
                </a:lnTo>
                <a:lnTo>
                  <a:pt x="183" y="397"/>
                </a:lnTo>
                <a:lnTo>
                  <a:pt x="183" y="393"/>
                </a:lnTo>
                <a:lnTo>
                  <a:pt x="184" y="386"/>
                </a:lnTo>
                <a:lnTo>
                  <a:pt x="184" y="380"/>
                </a:lnTo>
                <a:lnTo>
                  <a:pt x="184" y="372"/>
                </a:lnTo>
                <a:lnTo>
                  <a:pt x="186" y="367"/>
                </a:lnTo>
                <a:lnTo>
                  <a:pt x="186" y="359"/>
                </a:lnTo>
                <a:lnTo>
                  <a:pt x="188" y="353"/>
                </a:lnTo>
                <a:lnTo>
                  <a:pt x="188" y="344"/>
                </a:lnTo>
                <a:lnTo>
                  <a:pt x="188" y="338"/>
                </a:lnTo>
                <a:lnTo>
                  <a:pt x="190" y="330"/>
                </a:lnTo>
                <a:lnTo>
                  <a:pt x="190" y="323"/>
                </a:lnTo>
                <a:lnTo>
                  <a:pt x="190" y="317"/>
                </a:lnTo>
                <a:lnTo>
                  <a:pt x="192" y="310"/>
                </a:lnTo>
                <a:lnTo>
                  <a:pt x="192" y="302"/>
                </a:lnTo>
                <a:lnTo>
                  <a:pt x="194" y="298"/>
                </a:lnTo>
                <a:lnTo>
                  <a:pt x="194" y="290"/>
                </a:lnTo>
                <a:lnTo>
                  <a:pt x="194" y="285"/>
                </a:lnTo>
                <a:lnTo>
                  <a:pt x="196" y="279"/>
                </a:lnTo>
                <a:lnTo>
                  <a:pt x="196" y="275"/>
                </a:lnTo>
                <a:lnTo>
                  <a:pt x="196" y="270"/>
                </a:lnTo>
                <a:lnTo>
                  <a:pt x="198" y="264"/>
                </a:lnTo>
                <a:lnTo>
                  <a:pt x="198" y="260"/>
                </a:lnTo>
                <a:lnTo>
                  <a:pt x="200" y="258"/>
                </a:lnTo>
                <a:lnTo>
                  <a:pt x="200" y="249"/>
                </a:lnTo>
                <a:lnTo>
                  <a:pt x="202" y="241"/>
                </a:lnTo>
                <a:lnTo>
                  <a:pt x="203" y="232"/>
                </a:lnTo>
                <a:lnTo>
                  <a:pt x="207" y="224"/>
                </a:lnTo>
                <a:lnTo>
                  <a:pt x="209" y="214"/>
                </a:lnTo>
                <a:lnTo>
                  <a:pt x="213" y="207"/>
                </a:lnTo>
                <a:lnTo>
                  <a:pt x="217" y="199"/>
                </a:lnTo>
                <a:lnTo>
                  <a:pt x="221" y="194"/>
                </a:lnTo>
                <a:lnTo>
                  <a:pt x="211" y="188"/>
                </a:lnTo>
                <a:lnTo>
                  <a:pt x="213" y="182"/>
                </a:lnTo>
                <a:lnTo>
                  <a:pt x="217" y="174"/>
                </a:lnTo>
                <a:lnTo>
                  <a:pt x="219" y="169"/>
                </a:lnTo>
                <a:lnTo>
                  <a:pt x="222" y="163"/>
                </a:lnTo>
                <a:lnTo>
                  <a:pt x="226" y="157"/>
                </a:lnTo>
                <a:lnTo>
                  <a:pt x="232" y="152"/>
                </a:lnTo>
                <a:lnTo>
                  <a:pt x="236" y="148"/>
                </a:lnTo>
                <a:lnTo>
                  <a:pt x="240" y="142"/>
                </a:lnTo>
                <a:lnTo>
                  <a:pt x="241" y="138"/>
                </a:lnTo>
                <a:lnTo>
                  <a:pt x="247" y="133"/>
                </a:lnTo>
                <a:lnTo>
                  <a:pt x="251" y="127"/>
                </a:lnTo>
                <a:lnTo>
                  <a:pt x="255" y="123"/>
                </a:lnTo>
                <a:lnTo>
                  <a:pt x="262" y="116"/>
                </a:lnTo>
                <a:lnTo>
                  <a:pt x="270" y="108"/>
                </a:lnTo>
                <a:lnTo>
                  <a:pt x="276" y="100"/>
                </a:lnTo>
                <a:lnTo>
                  <a:pt x="283" y="95"/>
                </a:lnTo>
                <a:lnTo>
                  <a:pt x="289" y="89"/>
                </a:lnTo>
                <a:lnTo>
                  <a:pt x="293" y="85"/>
                </a:lnTo>
                <a:lnTo>
                  <a:pt x="300" y="81"/>
                </a:lnTo>
                <a:lnTo>
                  <a:pt x="304" y="79"/>
                </a:lnTo>
                <a:lnTo>
                  <a:pt x="230" y="62"/>
                </a:lnTo>
                <a:lnTo>
                  <a:pt x="82" y="131"/>
                </a:lnTo>
                <a:lnTo>
                  <a:pt x="82" y="129"/>
                </a:lnTo>
                <a:lnTo>
                  <a:pt x="82" y="125"/>
                </a:lnTo>
                <a:lnTo>
                  <a:pt x="84" y="121"/>
                </a:lnTo>
                <a:lnTo>
                  <a:pt x="89" y="114"/>
                </a:lnTo>
                <a:lnTo>
                  <a:pt x="93" y="106"/>
                </a:lnTo>
                <a:lnTo>
                  <a:pt x="99" y="98"/>
                </a:lnTo>
                <a:lnTo>
                  <a:pt x="106" y="87"/>
                </a:lnTo>
                <a:lnTo>
                  <a:pt x="116" y="79"/>
                </a:lnTo>
                <a:lnTo>
                  <a:pt x="120" y="74"/>
                </a:lnTo>
                <a:lnTo>
                  <a:pt x="124" y="68"/>
                </a:lnTo>
                <a:lnTo>
                  <a:pt x="127" y="62"/>
                </a:lnTo>
                <a:lnTo>
                  <a:pt x="133" y="58"/>
                </a:lnTo>
                <a:lnTo>
                  <a:pt x="139" y="53"/>
                </a:lnTo>
                <a:lnTo>
                  <a:pt x="145" y="47"/>
                </a:lnTo>
                <a:lnTo>
                  <a:pt x="150" y="43"/>
                </a:lnTo>
                <a:lnTo>
                  <a:pt x="158" y="38"/>
                </a:lnTo>
                <a:lnTo>
                  <a:pt x="164" y="32"/>
                </a:lnTo>
                <a:lnTo>
                  <a:pt x="171" y="28"/>
                </a:lnTo>
                <a:lnTo>
                  <a:pt x="179" y="24"/>
                </a:lnTo>
                <a:lnTo>
                  <a:pt x="186" y="20"/>
                </a:lnTo>
                <a:lnTo>
                  <a:pt x="194" y="17"/>
                </a:lnTo>
                <a:lnTo>
                  <a:pt x="202" y="15"/>
                </a:lnTo>
                <a:lnTo>
                  <a:pt x="211" y="11"/>
                </a:lnTo>
                <a:lnTo>
                  <a:pt x="221" y="9"/>
                </a:lnTo>
                <a:lnTo>
                  <a:pt x="228" y="7"/>
                </a:lnTo>
                <a:lnTo>
                  <a:pt x="236" y="5"/>
                </a:lnTo>
                <a:lnTo>
                  <a:pt x="245" y="3"/>
                </a:lnTo>
                <a:lnTo>
                  <a:pt x="255" y="3"/>
                </a:lnTo>
                <a:lnTo>
                  <a:pt x="262" y="1"/>
                </a:lnTo>
                <a:lnTo>
                  <a:pt x="270" y="0"/>
                </a:lnTo>
                <a:lnTo>
                  <a:pt x="278" y="0"/>
                </a:lnTo>
                <a:lnTo>
                  <a:pt x="287" y="0"/>
                </a:lnTo>
                <a:lnTo>
                  <a:pt x="293" y="0"/>
                </a:lnTo>
                <a:lnTo>
                  <a:pt x="300" y="0"/>
                </a:lnTo>
                <a:lnTo>
                  <a:pt x="308" y="0"/>
                </a:lnTo>
                <a:lnTo>
                  <a:pt x="316" y="0"/>
                </a:lnTo>
                <a:lnTo>
                  <a:pt x="321" y="0"/>
                </a:lnTo>
                <a:lnTo>
                  <a:pt x="329" y="1"/>
                </a:lnTo>
                <a:lnTo>
                  <a:pt x="335" y="1"/>
                </a:lnTo>
                <a:lnTo>
                  <a:pt x="342" y="3"/>
                </a:lnTo>
                <a:lnTo>
                  <a:pt x="348" y="3"/>
                </a:lnTo>
                <a:lnTo>
                  <a:pt x="352" y="3"/>
                </a:lnTo>
                <a:lnTo>
                  <a:pt x="357" y="3"/>
                </a:lnTo>
                <a:lnTo>
                  <a:pt x="363" y="5"/>
                </a:lnTo>
                <a:lnTo>
                  <a:pt x="373" y="7"/>
                </a:lnTo>
                <a:lnTo>
                  <a:pt x="380" y="9"/>
                </a:lnTo>
                <a:lnTo>
                  <a:pt x="386" y="11"/>
                </a:lnTo>
                <a:lnTo>
                  <a:pt x="390" y="13"/>
                </a:lnTo>
                <a:lnTo>
                  <a:pt x="394" y="13"/>
                </a:lnTo>
                <a:lnTo>
                  <a:pt x="396" y="15"/>
                </a:lnTo>
                <a:lnTo>
                  <a:pt x="397" y="15"/>
                </a:lnTo>
                <a:lnTo>
                  <a:pt x="401" y="15"/>
                </a:lnTo>
                <a:lnTo>
                  <a:pt x="407" y="19"/>
                </a:lnTo>
                <a:lnTo>
                  <a:pt x="413" y="20"/>
                </a:lnTo>
                <a:lnTo>
                  <a:pt x="420" y="24"/>
                </a:lnTo>
                <a:lnTo>
                  <a:pt x="428" y="26"/>
                </a:lnTo>
                <a:lnTo>
                  <a:pt x="437" y="30"/>
                </a:lnTo>
                <a:lnTo>
                  <a:pt x="445" y="34"/>
                </a:lnTo>
                <a:lnTo>
                  <a:pt x="454" y="38"/>
                </a:lnTo>
                <a:lnTo>
                  <a:pt x="464" y="41"/>
                </a:lnTo>
                <a:lnTo>
                  <a:pt x="473" y="45"/>
                </a:lnTo>
                <a:lnTo>
                  <a:pt x="481" y="49"/>
                </a:lnTo>
                <a:lnTo>
                  <a:pt x="487" y="55"/>
                </a:lnTo>
                <a:lnTo>
                  <a:pt x="494" y="58"/>
                </a:lnTo>
                <a:lnTo>
                  <a:pt x="500" y="64"/>
                </a:lnTo>
                <a:lnTo>
                  <a:pt x="500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7540625" y="1192213"/>
            <a:ext cx="107950" cy="136525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68" y="46"/>
              </a:cxn>
              <a:cxn ang="0">
                <a:pos x="55" y="42"/>
              </a:cxn>
              <a:cxn ang="0">
                <a:pos x="61" y="38"/>
              </a:cxn>
              <a:cxn ang="0">
                <a:pos x="66" y="38"/>
              </a:cxn>
              <a:cxn ang="0">
                <a:pos x="72" y="36"/>
              </a:cxn>
              <a:cxn ang="0">
                <a:pos x="80" y="35"/>
              </a:cxn>
              <a:cxn ang="0">
                <a:pos x="51" y="29"/>
              </a:cxn>
              <a:cxn ang="0">
                <a:pos x="55" y="25"/>
              </a:cxn>
              <a:cxn ang="0">
                <a:pos x="63" y="23"/>
              </a:cxn>
              <a:cxn ang="0">
                <a:pos x="66" y="21"/>
              </a:cxn>
              <a:cxn ang="0">
                <a:pos x="72" y="19"/>
              </a:cxn>
              <a:cxn ang="0">
                <a:pos x="76" y="19"/>
              </a:cxn>
              <a:cxn ang="0">
                <a:pos x="83" y="19"/>
              </a:cxn>
              <a:cxn ang="0">
                <a:pos x="55" y="12"/>
              </a:cxn>
              <a:cxn ang="0">
                <a:pos x="59" y="8"/>
              </a:cxn>
              <a:cxn ang="0">
                <a:pos x="64" y="4"/>
              </a:cxn>
              <a:cxn ang="0">
                <a:pos x="70" y="2"/>
              </a:cxn>
              <a:cxn ang="0">
                <a:pos x="78" y="0"/>
              </a:cxn>
              <a:cxn ang="0">
                <a:pos x="83" y="0"/>
              </a:cxn>
              <a:cxn ang="0">
                <a:pos x="91" y="0"/>
              </a:cxn>
              <a:cxn ang="0">
                <a:pos x="99" y="0"/>
              </a:cxn>
              <a:cxn ang="0">
                <a:pos x="108" y="4"/>
              </a:cxn>
              <a:cxn ang="0">
                <a:pos x="116" y="0"/>
              </a:cxn>
              <a:cxn ang="0">
                <a:pos x="123" y="2"/>
              </a:cxn>
              <a:cxn ang="0">
                <a:pos x="129" y="4"/>
              </a:cxn>
              <a:cxn ang="0">
                <a:pos x="135" y="10"/>
              </a:cxn>
              <a:cxn ang="0">
                <a:pos x="123" y="16"/>
              </a:cxn>
              <a:cxn ang="0">
                <a:pos x="120" y="52"/>
              </a:cxn>
              <a:cxn ang="0">
                <a:pos x="114" y="50"/>
              </a:cxn>
              <a:cxn ang="0">
                <a:pos x="112" y="69"/>
              </a:cxn>
              <a:cxn ang="0">
                <a:pos x="101" y="67"/>
              </a:cxn>
              <a:cxn ang="0">
                <a:pos x="66" y="171"/>
              </a:cxn>
              <a:cxn ang="0">
                <a:pos x="0" y="158"/>
              </a:cxn>
              <a:cxn ang="0">
                <a:pos x="0" y="158"/>
              </a:cxn>
            </a:cxnLst>
            <a:rect l="0" t="0" r="r" b="b"/>
            <a:pathLst>
              <a:path w="135" h="171">
                <a:moveTo>
                  <a:pt x="0" y="158"/>
                </a:moveTo>
                <a:lnTo>
                  <a:pt x="68" y="46"/>
                </a:lnTo>
                <a:lnTo>
                  <a:pt x="55" y="42"/>
                </a:lnTo>
                <a:lnTo>
                  <a:pt x="61" y="38"/>
                </a:lnTo>
                <a:lnTo>
                  <a:pt x="66" y="38"/>
                </a:lnTo>
                <a:lnTo>
                  <a:pt x="72" y="36"/>
                </a:lnTo>
                <a:lnTo>
                  <a:pt x="80" y="35"/>
                </a:lnTo>
                <a:lnTo>
                  <a:pt x="51" y="29"/>
                </a:lnTo>
                <a:lnTo>
                  <a:pt x="55" y="25"/>
                </a:lnTo>
                <a:lnTo>
                  <a:pt x="63" y="23"/>
                </a:lnTo>
                <a:lnTo>
                  <a:pt x="66" y="21"/>
                </a:lnTo>
                <a:lnTo>
                  <a:pt x="72" y="19"/>
                </a:lnTo>
                <a:lnTo>
                  <a:pt x="76" y="19"/>
                </a:lnTo>
                <a:lnTo>
                  <a:pt x="83" y="19"/>
                </a:lnTo>
                <a:lnTo>
                  <a:pt x="55" y="12"/>
                </a:lnTo>
                <a:lnTo>
                  <a:pt x="59" y="8"/>
                </a:lnTo>
                <a:lnTo>
                  <a:pt x="64" y="4"/>
                </a:lnTo>
                <a:lnTo>
                  <a:pt x="70" y="2"/>
                </a:lnTo>
                <a:lnTo>
                  <a:pt x="78" y="0"/>
                </a:lnTo>
                <a:lnTo>
                  <a:pt x="83" y="0"/>
                </a:lnTo>
                <a:lnTo>
                  <a:pt x="91" y="0"/>
                </a:lnTo>
                <a:lnTo>
                  <a:pt x="99" y="0"/>
                </a:lnTo>
                <a:lnTo>
                  <a:pt x="108" y="4"/>
                </a:lnTo>
                <a:lnTo>
                  <a:pt x="116" y="0"/>
                </a:lnTo>
                <a:lnTo>
                  <a:pt x="123" y="2"/>
                </a:lnTo>
                <a:lnTo>
                  <a:pt x="129" y="4"/>
                </a:lnTo>
                <a:lnTo>
                  <a:pt x="135" y="10"/>
                </a:lnTo>
                <a:lnTo>
                  <a:pt x="123" y="16"/>
                </a:lnTo>
                <a:lnTo>
                  <a:pt x="120" y="52"/>
                </a:lnTo>
                <a:lnTo>
                  <a:pt x="114" y="50"/>
                </a:lnTo>
                <a:lnTo>
                  <a:pt x="112" y="69"/>
                </a:lnTo>
                <a:lnTo>
                  <a:pt x="101" y="67"/>
                </a:lnTo>
                <a:lnTo>
                  <a:pt x="66" y="171"/>
                </a:lnTo>
                <a:lnTo>
                  <a:pt x="0" y="158"/>
                </a:lnTo>
                <a:lnTo>
                  <a:pt x="0" y="1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7316788" y="1300163"/>
            <a:ext cx="50800" cy="36513"/>
          </a:xfrm>
          <a:custGeom>
            <a:avLst/>
            <a:gdLst/>
            <a:ahLst/>
            <a:cxnLst>
              <a:cxn ang="0">
                <a:pos x="65" y="0"/>
              </a:cxn>
              <a:cxn ang="0">
                <a:pos x="23" y="48"/>
              </a:cxn>
              <a:cxn ang="0">
                <a:pos x="0" y="46"/>
              </a:cxn>
              <a:cxn ang="0">
                <a:pos x="6" y="12"/>
              </a:cxn>
              <a:cxn ang="0">
                <a:pos x="18" y="12"/>
              </a:cxn>
              <a:cxn ang="0">
                <a:pos x="38" y="2"/>
              </a:cxn>
              <a:cxn ang="0">
                <a:pos x="65" y="0"/>
              </a:cxn>
              <a:cxn ang="0">
                <a:pos x="65" y="0"/>
              </a:cxn>
            </a:cxnLst>
            <a:rect l="0" t="0" r="r" b="b"/>
            <a:pathLst>
              <a:path w="65" h="48">
                <a:moveTo>
                  <a:pt x="65" y="0"/>
                </a:moveTo>
                <a:lnTo>
                  <a:pt x="23" y="48"/>
                </a:lnTo>
                <a:lnTo>
                  <a:pt x="0" y="46"/>
                </a:lnTo>
                <a:lnTo>
                  <a:pt x="6" y="12"/>
                </a:lnTo>
                <a:lnTo>
                  <a:pt x="18" y="12"/>
                </a:lnTo>
                <a:lnTo>
                  <a:pt x="38" y="2"/>
                </a:lnTo>
                <a:lnTo>
                  <a:pt x="65" y="0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7280275" y="1292225"/>
            <a:ext cx="60325" cy="79375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76" y="6"/>
              </a:cxn>
              <a:cxn ang="0">
                <a:pos x="49" y="101"/>
              </a:cxn>
              <a:cxn ang="0">
                <a:pos x="0" y="63"/>
              </a:cxn>
              <a:cxn ang="0">
                <a:pos x="30" y="72"/>
              </a:cxn>
              <a:cxn ang="0">
                <a:pos x="45" y="78"/>
              </a:cxn>
              <a:cxn ang="0">
                <a:pos x="63" y="13"/>
              </a:cxn>
              <a:cxn ang="0">
                <a:pos x="40" y="7"/>
              </a:cxn>
              <a:cxn ang="0">
                <a:pos x="53" y="0"/>
              </a:cxn>
              <a:cxn ang="0">
                <a:pos x="53" y="0"/>
              </a:cxn>
            </a:cxnLst>
            <a:rect l="0" t="0" r="r" b="b"/>
            <a:pathLst>
              <a:path w="76" h="101">
                <a:moveTo>
                  <a:pt x="53" y="0"/>
                </a:moveTo>
                <a:lnTo>
                  <a:pt x="76" y="6"/>
                </a:lnTo>
                <a:lnTo>
                  <a:pt x="49" y="101"/>
                </a:lnTo>
                <a:lnTo>
                  <a:pt x="0" y="63"/>
                </a:lnTo>
                <a:lnTo>
                  <a:pt x="30" y="72"/>
                </a:lnTo>
                <a:lnTo>
                  <a:pt x="45" y="78"/>
                </a:lnTo>
                <a:lnTo>
                  <a:pt x="63" y="13"/>
                </a:lnTo>
                <a:lnTo>
                  <a:pt x="40" y="7"/>
                </a:lnTo>
                <a:lnTo>
                  <a:pt x="53" y="0"/>
                </a:lnTo>
                <a:lnTo>
                  <a:pt x="5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7175500" y="1228725"/>
            <a:ext cx="168275" cy="190500"/>
          </a:xfrm>
          <a:custGeom>
            <a:avLst/>
            <a:gdLst/>
            <a:ahLst/>
            <a:cxnLst>
              <a:cxn ang="0">
                <a:pos x="190" y="6"/>
              </a:cxn>
              <a:cxn ang="0">
                <a:pos x="68" y="0"/>
              </a:cxn>
              <a:cxn ang="0">
                <a:pos x="68" y="0"/>
              </a:cxn>
              <a:cxn ang="0">
                <a:pos x="66" y="4"/>
              </a:cxn>
              <a:cxn ang="0">
                <a:pos x="62" y="9"/>
              </a:cxn>
              <a:cxn ang="0">
                <a:pos x="59" y="15"/>
              </a:cxn>
              <a:cxn ang="0">
                <a:pos x="57" y="19"/>
              </a:cxn>
              <a:cxn ang="0">
                <a:pos x="55" y="23"/>
              </a:cxn>
              <a:cxn ang="0">
                <a:pos x="53" y="28"/>
              </a:cxn>
              <a:cxn ang="0">
                <a:pos x="51" y="34"/>
              </a:cxn>
              <a:cxn ang="0">
                <a:pos x="47" y="38"/>
              </a:cxn>
              <a:cxn ang="0">
                <a:pos x="45" y="44"/>
              </a:cxn>
              <a:cxn ang="0">
                <a:pos x="41" y="51"/>
              </a:cxn>
              <a:cxn ang="0">
                <a:pos x="40" y="57"/>
              </a:cxn>
              <a:cxn ang="0">
                <a:pos x="38" y="63"/>
              </a:cxn>
              <a:cxn ang="0">
                <a:pos x="34" y="70"/>
              </a:cxn>
              <a:cxn ang="0">
                <a:pos x="32" y="76"/>
              </a:cxn>
              <a:cxn ang="0">
                <a:pos x="28" y="86"/>
              </a:cxn>
              <a:cxn ang="0">
                <a:pos x="26" y="93"/>
              </a:cxn>
              <a:cxn ang="0">
                <a:pos x="22" y="101"/>
              </a:cxn>
              <a:cxn ang="0">
                <a:pos x="21" y="108"/>
              </a:cxn>
              <a:cxn ang="0">
                <a:pos x="19" y="118"/>
              </a:cxn>
              <a:cxn ang="0">
                <a:pos x="15" y="125"/>
              </a:cxn>
              <a:cxn ang="0">
                <a:pos x="13" y="133"/>
              </a:cxn>
              <a:cxn ang="0">
                <a:pos x="9" y="143"/>
              </a:cxn>
              <a:cxn ang="0">
                <a:pos x="7" y="150"/>
              </a:cxn>
              <a:cxn ang="0">
                <a:pos x="3" y="160"/>
              </a:cxn>
              <a:cxn ang="0">
                <a:pos x="2" y="169"/>
              </a:cxn>
              <a:cxn ang="0">
                <a:pos x="2" y="179"/>
              </a:cxn>
              <a:cxn ang="0">
                <a:pos x="0" y="188"/>
              </a:cxn>
              <a:cxn ang="0">
                <a:pos x="98" y="238"/>
              </a:cxn>
              <a:cxn ang="0">
                <a:pos x="133" y="240"/>
              </a:cxn>
              <a:cxn ang="0">
                <a:pos x="211" y="21"/>
              </a:cxn>
              <a:cxn ang="0">
                <a:pos x="190" y="6"/>
              </a:cxn>
              <a:cxn ang="0">
                <a:pos x="190" y="6"/>
              </a:cxn>
            </a:cxnLst>
            <a:rect l="0" t="0" r="r" b="b"/>
            <a:pathLst>
              <a:path w="211" h="240">
                <a:moveTo>
                  <a:pt x="190" y="6"/>
                </a:moveTo>
                <a:lnTo>
                  <a:pt x="68" y="0"/>
                </a:lnTo>
                <a:lnTo>
                  <a:pt x="68" y="0"/>
                </a:lnTo>
                <a:lnTo>
                  <a:pt x="66" y="4"/>
                </a:lnTo>
                <a:lnTo>
                  <a:pt x="62" y="9"/>
                </a:lnTo>
                <a:lnTo>
                  <a:pt x="59" y="15"/>
                </a:lnTo>
                <a:lnTo>
                  <a:pt x="57" y="19"/>
                </a:lnTo>
                <a:lnTo>
                  <a:pt x="55" y="23"/>
                </a:lnTo>
                <a:lnTo>
                  <a:pt x="53" y="28"/>
                </a:lnTo>
                <a:lnTo>
                  <a:pt x="51" y="34"/>
                </a:lnTo>
                <a:lnTo>
                  <a:pt x="47" y="38"/>
                </a:lnTo>
                <a:lnTo>
                  <a:pt x="45" y="44"/>
                </a:lnTo>
                <a:lnTo>
                  <a:pt x="41" y="51"/>
                </a:lnTo>
                <a:lnTo>
                  <a:pt x="40" y="57"/>
                </a:lnTo>
                <a:lnTo>
                  <a:pt x="38" y="63"/>
                </a:lnTo>
                <a:lnTo>
                  <a:pt x="34" y="70"/>
                </a:lnTo>
                <a:lnTo>
                  <a:pt x="32" y="76"/>
                </a:lnTo>
                <a:lnTo>
                  <a:pt x="28" y="86"/>
                </a:lnTo>
                <a:lnTo>
                  <a:pt x="26" y="93"/>
                </a:lnTo>
                <a:lnTo>
                  <a:pt x="22" y="101"/>
                </a:lnTo>
                <a:lnTo>
                  <a:pt x="21" y="108"/>
                </a:lnTo>
                <a:lnTo>
                  <a:pt x="19" y="118"/>
                </a:lnTo>
                <a:lnTo>
                  <a:pt x="15" y="125"/>
                </a:lnTo>
                <a:lnTo>
                  <a:pt x="13" y="133"/>
                </a:lnTo>
                <a:lnTo>
                  <a:pt x="9" y="143"/>
                </a:lnTo>
                <a:lnTo>
                  <a:pt x="7" y="150"/>
                </a:lnTo>
                <a:lnTo>
                  <a:pt x="3" y="160"/>
                </a:lnTo>
                <a:lnTo>
                  <a:pt x="2" y="169"/>
                </a:lnTo>
                <a:lnTo>
                  <a:pt x="2" y="179"/>
                </a:lnTo>
                <a:lnTo>
                  <a:pt x="0" y="188"/>
                </a:lnTo>
                <a:lnTo>
                  <a:pt x="98" y="238"/>
                </a:lnTo>
                <a:lnTo>
                  <a:pt x="133" y="240"/>
                </a:lnTo>
                <a:lnTo>
                  <a:pt x="211" y="21"/>
                </a:lnTo>
                <a:lnTo>
                  <a:pt x="190" y="6"/>
                </a:lnTo>
                <a:lnTo>
                  <a:pt x="19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7569200" y="1241425"/>
            <a:ext cx="50800" cy="60325"/>
          </a:xfrm>
          <a:custGeom>
            <a:avLst/>
            <a:gdLst/>
            <a:ahLst/>
            <a:cxnLst>
              <a:cxn ang="0">
                <a:pos x="63" y="19"/>
              </a:cxn>
              <a:cxn ang="0">
                <a:pos x="27" y="76"/>
              </a:cxn>
              <a:cxn ang="0">
                <a:pos x="0" y="65"/>
              </a:cxn>
              <a:cxn ang="0">
                <a:pos x="21" y="0"/>
              </a:cxn>
              <a:cxn ang="0">
                <a:pos x="47" y="17"/>
              </a:cxn>
              <a:cxn ang="0">
                <a:pos x="63" y="19"/>
              </a:cxn>
              <a:cxn ang="0">
                <a:pos x="63" y="19"/>
              </a:cxn>
            </a:cxnLst>
            <a:rect l="0" t="0" r="r" b="b"/>
            <a:pathLst>
              <a:path w="63" h="76">
                <a:moveTo>
                  <a:pt x="63" y="19"/>
                </a:moveTo>
                <a:lnTo>
                  <a:pt x="27" y="76"/>
                </a:lnTo>
                <a:lnTo>
                  <a:pt x="0" y="65"/>
                </a:lnTo>
                <a:lnTo>
                  <a:pt x="21" y="0"/>
                </a:lnTo>
                <a:lnTo>
                  <a:pt x="47" y="17"/>
                </a:lnTo>
                <a:lnTo>
                  <a:pt x="63" y="19"/>
                </a:lnTo>
                <a:lnTo>
                  <a:pt x="63" y="1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7551738" y="1255713"/>
            <a:ext cx="52387" cy="103188"/>
          </a:xfrm>
          <a:custGeom>
            <a:avLst/>
            <a:gdLst/>
            <a:ahLst/>
            <a:cxnLst>
              <a:cxn ang="0">
                <a:pos x="67" y="6"/>
              </a:cxn>
              <a:cxn ang="0">
                <a:pos x="67" y="21"/>
              </a:cxn>
              <a:cxn ang="0">
                <a:pos x="55" y="27"/>
              </a:cxn>
              <a:cxn ang="0">
                <a:pos x="50" y="59"/>
              </a:cxn>
              <a:cxn ang="0">
                <a:pos x="0" y="129"/>
              </a:cxn>
              <a:cxn ang="0">
                <a:pos x="21" y="50"/>
              </a:cxn>
              <a:cxn ang="0">
                <a:pos x="51" y="23"/>
              </a:cxn>
              <a:cxn ang="0">
                <a:pos x="51" y="17"/>
              </a:cxn>
              <a:cxn ang="0">
                <a:pos x="65" y="0"/>
              </a:cxn>
              <a:cxn ang="0">
                <a:pos x="67" y="6"/>
              </a:cxn>
              <a:cxn ang="0">
                <a:pos x="67" y="6"/>
              </a:cxn>
            </a:cxnLst>
            <a:rect l="0" t="0" r="r" b="b"/>
            <a:pathLst>
              <a:path w="67" h="129">
                <a:moveTo>
                  <a:pt x="67" y="6"/>
                </a:moveTo>
                <a:lnTo>
                  <a:pt x="67" y="21"/>
                </a:lnTo>
                <a:lnTo>
                  <a:pt x="55" y="27"/>
                </a:lnTo>
                <a:lnTo>
                  <a:pt x="50" y="59"/>
                </a:lnTo>
                <a:lnTo>
                  <a:pt x="0" y="129"/>
                </a:lnTo>
                <a:lnTo>
                  <a:pt x="21" y="50"/>
                </a:lnTo>
                <a:lnTo>
                  <a:pt x="51" y="23"/>
                </a:lnTo>
                <a:lnTo>
                  <a:pt x="51" y="17"/>
                </a:lnTo>
                <a:lnTo>
                  <a:pt x="65" y="0"/>
                </a:lnTo>
                <a:lnTo>
                  <a:pt x="67" y="6"/>
                </a:lnTo>
                <a:lnTo>
                  <a:pt x="67" y="6"/>
                </a:lnTo>
                <a:close/>
              </a:path>
            </a:pathLst>
          </a:custGeom>
          <a:solidFill>
            <a:srgbClr val="A84A3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7558088" y="1409700"/>
            <a:ext cx="176212" cy="176213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23" y="2"/>
              </a:cxn>
              <a:cxn ang="0">
                <a:pos x="38" y="12"/>
              </a:cxn>
              <a:cxn ang="0">
                <a:pos x="53" y="21"/>
              </a:cxn>
              <a:cxn ang="0">
                <a:pos x="66" y="27"/>
              </a:cxn>
              <a:cxn ang="0">
                <a:pos x="78" y="34"/>
              </a:cxn>
              <a:cxn ang="0">
                <a:pos x="89" y="40"/>
              </a:cxn>
              <a:cxn ang="0">
                <a:pos x="102" y="50"/>
              </a:cxn>
              <a:cxn ang="0">
                <a:pos x="114" y="57"/>
              </a:cxn>
              <a:cxn ang="0">
                <a:pos x="125" y="65"/>
              </a:cxn>
              <a:cxn ang="0">
                <a:pos x="137" y="74"/>
              </a:cxn>
              <a:cxn ang="0">
                <a:pos x="146" y="82"/>
              </a:cxn>
              <a:cxn ang="0">
                <a:pos x="156" y="91"/>
              </a:cxn>
              <a:cxn ang="0">
                <a:pos x="165" y="105"/>
              </a:cxn>
              <a:cxn ang="0">
                <a:pos x="177" y="120"/>
              </a:cxn>
              <a:cxn ang="0">
                <a:pos x="184" y="135"/>
              </a:cxn>
              <a:cxn ang="0">
                <a:pos x="192" y="148"/>
              </a:cxn>
              <a:cxn ang="0">
                <a:pos x="197" y="162"/>
              </a:cxn>
              <a:cxn ang="0">
                <a:pos x="203" y="177"/>
              </a:cxn>
              <a:cxn ang="0">
                <a:pos x="209" y="194"/>
              </a:cxn>
              <a:cxn ang="0">
                <a:pos x="215" y="207"/>
              </a:cxn>
              <a:cxn ang="0">
                <a:pos x="220" y="217"/>
              </a:cxn>
              <a:cxn ang="0">
                <a:pos x="207" y="196"/>
              </a:cxn>
              <a:cxn ang="0">
                <a:pos x="201" y="187"/>
              </a:cxn>
              <a:cxn ang="0">
                <a:pos x="196" y="175"/>
              </a:cxn>
              <a:cxn ang="0">
                <a:pos x="188" y="162"/>
              </a:cxn>
              <a:cxn ang="0">
                <a:pos x="182" y="148"/>
              </a:cxn>
              <a:cxn ang="0">
                <a:pos x="175" y="135"/>
              </a:cxn>
              <a:cxn ang="0">
                <a:pos x="165" y="122"/>
              </a:cxn>
              <a:cxn ang="0">
                <a:pos x="156" y="110"/>
              </a:cxn>
              <a:cxn ang="0">
                <a:pos x="146" y="99"/>
              </a:cxn>
              <a:cxn ang="0">
                <a:pos x="135" y="90"/>
              </a:cxn>
              <a:cxn ang="0">
                <a:pos x="123" y="80"/>
              </a:cxn>
              <a:cxn ang="0">
                <a:pos x="112" y="71"/>
              </a:cxn>
              <a:cxn ang="0">
                <a:pos x="100" y="63"/>
              </a:cxn>
              <a:cxn ang="0">
                <a:pos x="87" y="55"/>
              </a:cxn>
              <a:cxn ang="0">
                <a:pos x="74" y="48"/>
              </a:cxn>
              <a:cxn ang="0">
                <a:pos x="62" y="40"/>
              </a:cxn>
              <a:cxn ang="0">
                <a:pos x="51" y="36"/>
              </a:cxn>
              <a:cxn ang="0">
                <a:pos x="42" y="29"/>
              </a:cxn>
              <a:cxn ang="0">
                <a:pos x="32" y="25"/>
              </a:cxn>
              <a:cxn ang="0">
                <a:pos x="15" y="17"/>
              </a:cxn>
              <a:cxn ang="0">
                <a:pos x="3" y="13"/>
              </a:cxn>
              <a:cxn ang="0">
                <a:pos x="13" y="0"/>
              </a:cxn>
            </a:cxnLst>
            <a:rect l="0" t="0" r="r" b="b"/>
            <a:pathLst>
              <a:path w="222" h="223">
                <a:moveTo>
                  <a:pt x="13" y="0"/>
                </a:moveTo>
                <a:lnTo>
                  <a:pt x="15" y="0"/>
                </a:lnTo>
                <a:lnTo>
                  <a:pt x="17" y="0"/>
                </a:lnTo>
                <a:lnTo>
                  <a:pt x="23" y="2"/>
                </a:lnTo>
                <a:lnTo>
                  <a:pt x="30" y="8"/>
                </a:lnTo>
                <a:lnTo>
                  <a:pt x="38" y="12"/>
                </a:lnTo>
                <a:lnTo>
                  <a:pt x="49" y="17"/>
                </a:lnTo>
                <a:lnTo>
                  <a:pt x="53" y="21"/>
                </a:lnTo>
                <a:lnTo>
                  <a:pt x="59" y="23"/>
                </a:lnTo>
                <a:lnTo>
                  <a:pt x="66" y="27"/>
                </a:lnTo>
                <a:lnTo>
                  <a:pt x="72" y="31"/>
                </a:lnTo>
                <a:lnTo>
                  <a:pt x="78" y="34"/>
                </a:lnTo>
                <a:lnTo>
                  <a:pt x="83" y="38"/>
                </a:lnTo>
                <a:lnTo>
                  <a:pt x="89" y="40"/>
                </a:lnTo>
                <a:lnTo>
                  <a:pt x="97" y="46"/>
                </a:lnTo>
                <a:lnTo>
                  <a:pt x="102" y="50"/>
                </a:lnTo>
                <a:lnTo>
                  <a:pt x="108" y="53"/>
                </a:lnTo>
                <a:lnTo>
                  <a:pt x="114" y="57"/>
                </a:lnTo>
                <a:lnTo>
                  <a:pt x="121" y="61"/>
                </a:lnTo>
                <a:lnTo>
                  <a:pt x="125" y="65"/>
                </a:lnTo>
                <a:lnTo>
                  <a:pt x="131" y="71"/>
                </a:lnTo>
                <a:lnTo>
                  <a:pt x="137" y="74"/>
                </a:lnTo>
                <a:lnTo>
                  <a:pt x="142" y="78"/>
                </a:lnTo>
                <a:lnTo>
                  <a:pt x="146" y="82"/>
                </a:lnTo>
                <a:lnTo>
                  <a:pt x="150" y="88"/>
                </a:lnTo>
                <a:lnTo>
                  <a:pt x="156" y="91"/>
                </a:lnTo>
                <a:lnTo>
                  <a:pt x="159" y="97"/>
                </a:lnTo>
                <a:lnTo>
                  <a:pt x="165" y="105"/>
                </a:lnTo>
                <a:lnTo>
                  <a:pt x="171" y="112"/>
                </a:lnTo>
                <a:lnTo>
                  <a:pt x="177" y="120"/>
                </a:lnTo>
                <a:lnTo>
                  <a:pt x="182" y="128"/>
                </a:lnTo>
                <a:lnTo>
                  <a:pt x="184" y="135"/>
                </a:lnTo>
                <a:lnTo>
                  <a:pt x="188" y="141"/>
                </a:lnTo>
                <a:lnTo>
                  <a:pt x="192" y="148"/>
                </a:lnTo>
                <a:lnTo>
                  <a:pt x="196" y="156"/>
                </a:lnTo>
                <a:lnTo>
                  <a:pt x="197" y="162"/>
                </a:lnTo>
                <a:lnTo>
                  <a:pt x="201" y="169"/>
                </a:lnTo>
                <a:lnTo>
                  <a:pt x="203" y="177"/>
                </a:lnTo>
                <a:lnTo>
                  <a:pt x="205" y="185"/>
                </a:lnTo>
                <a:lnTo>
                  <a:pt x="209" y="194"/>
                </a:lnTo>
                <a:lnTo>
                  <a:pt x="213" y="202"/>
                </a:lnTo>
                <a:lnTo>
                  <a:pt x="215" y="207"/>
                </a:lnTo>
                <a:lnTo>
                  <a:pt x="216" y="213"/>
                </a:lnTo>
                <a:lnTo>
                  <a:pt x="220" y="217"/>
                </a:lnTo>
                <a:lnTo>
                  <a:pt x="222" y="223"/>
                </a:lnTo>
                <a:lnTo>
                  <a:pt x="207" y="196"/>
                </a:lnTo>
                <a:lnTo>
                  <a:pt x="203" y="192"/>
                </a:lnTo>
                <a:lnTo>
                  <a:pt x="201" y="187"/>
                </a:lnTo>
                <a:lnTo>
                  <a:pt x="199" y="181"/>
                </a:lnTo>
                <a:lnTo>
                  <a:pt x="196" y="175"/>
                </a:lnTo>
                <a:lnTo>
                  <a:pt x="192" y="167"/>
                </a:lnTo>
                <a:lnTo>
                  <a:pt x="188" y="162"/>
                </a:lnTo>
                <a:lnTo>
                  <a:pt x="184" y="156"/>
                </a:lnTo>
                <a:lnTo>
                  <a:pt x="182" y="148"/>
                </a:lnTo>
                <a:lnTo>
                  <a:pt x="178" y="141"/>
                </a:lnTo>
                <a:lnTo>
                  <a:pt x="175" y="135"/>
                </a:lnTo>
                <a:lnTo>
                  <a:pt x="169" y="128"/>
                </a:lnTo>
                <a:lnTo>
                  <a:pt x="165" y="122"/>
                </a:lnTo>
                <a:lnTo>
                  <a:pt x="161" y="116"/>
                </a:lnTo>
                <a:lnTo>
                  <a:pt x="156" y="110"/>
                </a:lnTo>
                <a:lnTo>
                  <a:pt x="152" y="105"/>
                </a:lnTo>
                <a:lnTo>
                  <a:pt x="146" y="99"/>
                </a:lnTo>
                <a:lnTo>
                  <a:pt x="140" y="95"/>
                </a:lnTo>
                <a:lnTo>
                  <a:pt x="135" y="90"/>
                </a:lnTo>
                <a:lnTo>
                  <a:pt x="129" y="84"/>
                </a:lnTo>
                <a:lnTo>
                  <a:pt x="123" y="80"/>
                </a:lnTo>
                <a:lnTo>
                  <a:pt x="118" y="74"/>
                </a:lnTo>
                <a:lnTo>
                  <a:pt x="112" y="71"/>
                </a:lnTo>
                <a:lnTo>
                  <a:pt x="106" y="67"/>
                </a:lnTo>
                <a:lnTo>
                  <a:pt x="100" y="63"/>
                </a:lnTo>
                <a:lnTo>
                  <a:pt x="93" y="59"/>
                </a:lnTo>
                <a:lnTo>
                  <a:pt x="87" y="55"/>
                </a:lnTo>
                <a:lnTo>
                  <a:pt x="80" y="50"/>
                </a:lnTo>
                <a:lnTo>
                  <a:pt x="74" y="48"/>
                </a:lnTo>
                <a:lnTo>
                  <a:pt x="68" y="44"/>
                </a:lnTo>
                <a:lnTo>
                  <a:pt x="62" y="40"/>
                </a:lnTo>
                <a:lnTo>
                  <a:pt x="57" y="38"/>
                </a:lnTo>
                <a:lnTo>
                  <a:pt x="51" y="36"/>
                </a:lnTo>
                <a:lnTo>
                  <a:pt x="47" y="32"/>
                </a:lnTo>
                <a:lnTo>
                  <a:pt x="42" y="29"/>
                </a:lnTo>
                <a:lnTo>
                  <a:pt x="36" y="27"/>
                </a:lnTo>
                <a:lnTo>
                  <a:pt x="32" y="25"/>
                </a:lnTo>
                <a:lnTo>
                  <a:pt x="23" y="21"/>
                </a:lnTo>
                <a:lnTo>
                  <a:pt x="15" y="17"/>
                </a:lnTo>
                <a:lnTo>
                  <a:pt x="9" y="15"/>
                </a:lnTo>
                <a:lnTo>
                  <a:pt x="3" y="13"/>
                </a:lnTo>
                <a:lnTo>
                  <a:pt x="0" y="12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9EA89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7756525" y="1674813"/>
            <a:ext cx="34925" cy="36513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5" y="11"/>
              </a:cxn>
              <a:cxn ang="0">
                <a:pos x="24" y="6"/>
              </a:cxn>
              <a:cxn ang="0">
                <a:pos x="28" y="4"/>
              </a:cxn>
              <a:cxn ang="0">
                <a:pos x="32" y="2"/>
              </a:cxn>
              <a:cxn ang="0">
                <a:pos x="38" y="0"/>
              </a:cxn>
              <a:cxn ang="0">
                <a:pos x="43" y="0"/>
              </a:cxn>
              <a:cxn ang="0">
                <a:pos x="43" y="2"/>
              </a:cxn>
              <a:cxn ang="0">
                <a:pos x="40" y="7"/>
              </a:cxn>
              <a:cxn ang="0">
                <a:pos x="38" y="9"/>
              </a:cxn>
              <a:cxn ang="0">
                <a:pos x="34" y="15"/>
              </a:cxn>
              <a:cxn ang="0">
                <a:pos x="30" y="19"/>
              </a:cxn>
              <a:cxn ang="0">
                <a:pos x="26" y="26"/>
              </a:cxn>
              <a:cxn ang="0">
                <a:pos x="21" y="30"/>
              </a:cxn>
              <a:cxn ang="0">
                <a:pos x="19" y="34"/>
              </a:cxn>
              <a:cxn ang="0">
                <a:pos x="15" y="36"/>
              </a:cxn>
              <a:cxn ang="0">
                <a:pos x="13" y="40"/>
              </a:cxn>
              <a:cxn ang="0">
                <a:pos x="9" y="44"/>
              </a:cxn>
              <a:cxn ang="0">
                <a:pos x="9" y="45"/>
              </a:cxn>
              <a:cxn ang="0">
                <a:pos x="0" y="26"/>
              </a:cxn>
              <a:cxn ang="0">
                <a:pos x="13" y="13"/>
              </a:cxn>
              <a:cxn ang="0">
                <a:pos x="13" y="13"/>
              </a:cxn>
            </a:cxnLst>
            <a:rect l="0" t="0" r="r" b="b"/>
            <a:pathLst>
              <a:path w="43" h="45">
                <a:moveTo>
                  <a:pt x="13" y="13"/>
                </a:moveTo>
                <a:lnTo>
                  <a:pt x="15" y="11"/>
                </a:lnTo>
                <a:lnTo>
                  <a:pt x="24" y="6"/>
                </a:lnTo>
                <a:lnTo>
                  <a:pt x="28" y="4"/>
                </a:lnTo>
                <a:lnTo>
                  <a:pt x="32" y="2"/>
                </a:lnTo>
                <a:lnTo>
                  <a:pt x="38" y="0"/>
                </a:lnTo>
                <a:lnTo>
                  <a:pt x="43" y="0"/>
                </a:lnTo>
                <a:lnTo>
                  <a:pt x="43" y="2"/>
                </a:lnTo>
                <a:lnTo>
                  <a:pt x="40" y="7"/>
                </a:lnTo>
                <a:lnTo>
                  <a:pt x="38" y="9"/>
                </a:lnTo>
                <a:lnTo>
                  <a:pt x="34" y="15"/>
                </a:lnTo>
                <a:lnTo>
                  <a:pt x="30" y="19"/>
                </a:lnTo>
                <a:lnTo>
                  <a:pt x="26" y="26"/>
                </a:lnTo>
                <a:lnTo>
                  <a:pt x="21" y="30"/>
                </a:lnTo>
                <a:lnTo>
                  <a:pt x="19" y="34"/>
                </a:lnTo>
                <a:lnTo>
                  <a:pt x="15" y="36"/>
                </a:lnTo>
                <a:lnTo>
                  <a:pt x="13" y="40"/>
                </a:lnTo>
                <a:lnTo>
                  <a:pt x="9" y="44"/>
                </a:lnTo>
                <a:lnTo>
                  <a:pt x="9" y="45"/>
                </a:lnTo>
                <a:lnTo>
                  <a:pt x="0" y="26"/>
                </a:lnTo>
                <a:lnTo>
                  <a:pt x="13" y="13"/>
                </a:lnTo>
                <a:lnTo>
                  <a:pt x="13" y="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7248525" y="1665288"/>
            <a:ext cx="36512" cy="41275"/>
          </a:xfrm>
          <a:custGeom>
            <a:avLst/>
            <a:gdLst/>
            <a:ahLst/>
            <a:cxnLst>
              <a:cxn ang="0">
                <a:pos x="36" y="5"/>
              </a:cxn>
              <a:cxn ang="0">
                <a:pos x="46" y="53"/>
              </a:cxn>
              <a:cxn ang="0">
                <a:pos x="44" y="51"/>
              </a:cxn>
              <a:cxn ang="0">
                <a:pos x="40" y="47"/>
              </a:cxn>
              <a:cxn ang="0">
                <a:pos x="32" y="41"/>
              </a:cxn>
              <a:cxn ang="0">
                <a:pos x="25" y="34"/>
              </a:cxn>
              <a:cxn ang="0">
                <a:pos x="15" y="26"/>
              </a:cxn>
              <a:cxn ang="0">
                <a:pos x="7" y="19"/>
              </a:cxn>
              <a:cxn ang="0">
                <a:pos x="2" y="11"/>
              </a:cxn>
              <a:cxn ang="0">
                <a:pos x="0" y="7"/>
              </a:cxn>
              <a:cxn ang="0">
                <a:pos x="17" y="0"/>
              </a:cxn>
              <a:cxn ang="0">
                <a:pos x="36" y="5"/>
              </a:cxn>
              <a:cxn ang="0">
                <a:pos x="36" y="5"/>
              </a:cxn>
            </a:cxnLst>
            <a:rect l="0" t="0" r="r" b="b"/>
            <a:pathLst>
              <a:path w="46" h="53">
                <a:moveTo>
                  <a:pt x="36" y="5"/>
                </a:moveTo>
                <a:lnTo>
                  <a:pt x="46" y="53"/>
                </a:lnTo>
                <a:lnTo>
                  <a:pt x="44" y="51"/>
                </a:lnTo>
                <a:lnTo>
                  <a:pt x="40" y="47"/>
                </a:lnTo>
                <a:lnTo>
                  <a:pt x="32" y="41"/>
                </a:lnTo>
                <a:lnTo>
                  <a:pt x="25" y="34"/>
                </a:lnTo>
                <a:lnTo>
                  <a:pt x="15" y="26"/>
                </a:lnTo>
                <a:lnTo>
                  <a:pt x="7" y="19"/>
                </a:lnTo>
                <a:lnTo>
                  <a:pt x="2" y="11"/>
                </a:lnTo>
                <a:lnTo>
                  <a:pt x="0" y="7"/>
                </a:lnTo>
                <a:lnTo>
                  <a:pt x="17" y="0"/>
                </a:lnTo>
                <a:lnTo>
                  <a:pt x="36" y="5"/>
                </a:lnTo>
                <a:lnTo>
                  <a:pt x="36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7804150" y="1330325"/>
            <a:ext cx="39687" cy="22225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2" y="19"/>
              </a:cxn>
              <a:cxn ang="0">
                <a:pos x="5" y="14"/>
              </a:cxn>
              <a:cxn ang="0">
                <a:pos x="11" y="8"/>
              </a:cxn>
              <a:cxn ang="0">
                <a:pos x="17" y="4"/>
              </a:cxn>
              <a:cxn ang="0">
                <a:pos x="21" y="2"/>
              </a:cxn>
              <a:cxn ang="0">
                <a:pos x="24" y="0"/>
              </a:cxn>
              <a:cxn ang="0">
                <a:pos x="30" y="0"/>
              </a:cxn>
              <a:cxn ang="0">
                <a:pos x="36" y="4"/>
              </a:cxn>
              <a:cxn ang="0">
                <a:pos x="41" y="4"/>
              </a:cxn>
              <a:cxn ang="0">
                <a:pos x="45" y="6"/>
              </a:cxn>
              <a:cxn ang="0">
                <a:pos x="47" y="8"/>
              </a:cxn>
              <a:cxn ang="0">
                <a:pos x="49" y="10"/>
              </a:cxn>
              <a:cxn ang="0">
                <a:pos x="45" y="10"/>
              </a:cxn>
              <a:cxn ang="0">
                <a:pos x="41" y="10"/>
              </a:cxn>
              <a:cxn ang="0">
                <a:pos x="34" y="12"/>
              </a:cxn>
              <a:cxn ang="0">
                <a:pos x="30" y="14"/>
              </a:cxn>
              <a:cxn ang="0">
                <a:pos x="24" y="17"/>
              </a:cxn>
              <a:cxn ang="0">
                <a:pos x="24" y="21"/>
              </a:cxn>
              <a:cxn ang="0">
                <a:pos x="24" y="21"/>
              </a:cxn>
              <a:cxn ang="0">
                <a:pos x="32" y="23"/>
              </a:cxn>
              <a:cxn ang="0">
                <a:pos x="40" y="21"/>
              </a:cxn>
              <a:cxn ang="0">
                <a:pos x="43" y="23"/>
              </a:cxn>
              <a:cxn ang="0">
                <a:pos x="43" y="25"/>
              </a:cxn>
              <a:cxn ang="0">
                <a:pos x="43" y="27"/>
              </a:cxn>
              <a:cxn ang="0">
                <a:pos x="17" y="29"/>
              </a:cxn>
              <a:cxn ang="0">
                <a:pos x="0" y="21"/>
              </a:cxn>
              <a:cxn ang="0">
                <a:pos x="0" y="21"/>
              </a:cxn>
            </a:cxnLst>
            <a:rect l="0" t="0" r="r" b="b"/>
            <a:pathLst>
              <a:path w="49" h="29">
                <a:moveTo>
                  <a:pt x="0" y="21"/>
                </a:moveTo>
                <a:lnTo>
                  <a:pt x="2" y="19"/>
                </a:lnTo>
                <a:lnTo>
                  <a:pt x="5" y="14"/>
                </a:lnTo>
                <a:lnTo>
                  <a:pt x="11" y="8"/>
                </a:lnTo>
                <a:lnTo>
                  <a:pt x="17" y="4"/>
                </a:lnTo>
                <a:lnTo>
                  <a:pt x="21" y="2"/>
                </a:lnTo>
                <a:lnTo>
                  <a:pt x="24" y="0"/>
                </a:lnTo>
                <a:lnTo>
                  <a:pt x="30" y="0"/>
                </a:lnTo>
                <a:lnTo>
                  <a:pt x="36" y="4"/>
                </a:lnTo>
                <a:lnTo>
                  <a:pt x="41" y="4"/>
                </a:lnTo>
                <a:lnTo>
                  <a:pt x="45" y="6"/>
                </a:lnTo>
                <a:lnTo>
                  <a:pt x="47" y="8"/>
                </a:lnTo>
                <a:lnTo>
                  <a:pt x="49" y="10"/>
                </a:lnTo>
                <a:lnTo>
                  <a:pt x="45" y="10"/>
                </a:lnTo>
                <a:lnTo>
                  <a:pt x="41" y="10"/>
                </a:lnTo>
                <a:lnTo>
                  <a:pt x="34" y="12"/>
                </a:lnTo>
                <a:lnTo>
                  <a:pt x="30" y="14"/>
                </a:lnTo>
                <a:lnTo>
                  <a:pt x="24" y="17"/>
                </a:lnTo>
                <a:lnTo>
                  <a:pt x="24" y="21"/>
                </a:lnTo>
                <a:lnTo>
                  <a:pt x="24" y="21"/>
                </a:lnTo>
                <a:lnTo>
                  <a:pt x="32" y="23"/>
                </a:lnTo>
                <a:lnTo>
                  <a:pt x="40" y="21"/>
                </a:lnTo>
                <a:lnTo>
                  <a:pt x="43" y="23"/>
                </a:lnTo>
                <a:lnTo>
                  <a:pt x="43" y="25"/>
                </a:lnTo>
                <a:lnTo>
                  <a:pt x="43" y="27"/>
                </a:lnTo>
                <a:lnTo>
                  <a:pt x="17" y="29"/>
                </a:lnTo>
                <a:lnTo>
                  <a:pt x="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7377113" y="1436688"/>
            <a:ext cx="125412" cy="203200"/>
          </a:xfrm>
          <a:custGeom>
            <a:avLst/>
            <a:gdLst/>
            <a:ahLst/>
            <a:cxnLst>
              <a:cxn ang="0">
                <a:pos x="157" y="23"/>
              </a:cxn>
              <a:cxn ang="0">
                <a:pos x="155" y="31"/>
              </a:cxn>
              <a:cxn ang="0">
                <a:pos x="152" y="44"/>
              </a:cxn>
              <a:cxn ang="0">
                <a:pos x="148" y="57"/>
              </a:cxn>
              <a:cxn ang="0">
                <a:pos x="148" y="69"/>
              </a:cxn>
              <a:cxn ang="0">
                <a:pos x="144" y="80"/>
              </a:cxn>
              <a:cxn ang="0">
                <a:pos x="140" y="90"/>
              </a:cxn>
              <a:cxn ang="0">
                <a:pos x="136" y="101"/>
              </a:cxn>
              <a:cxn ang="0">
                <a:pos x="133" y="113"/>
              </a:cxn>
              <a:cxn ang="0">
                <a:pos x="129" y="124"/>
              </a:cxn>
              <a:cxn ang="0">
                <a:pos x="125" y="135"/>
              </a:cxn>
              <a:cxn ang="0">
                <a:pos x="119" y="145"/>
              </a:cxn>
              <a:cxn ang="0">
                <a:pos x="114" y="156"/>
              </a:cxn>
              <a:cxn ang="0">
                <a:pos x="106" y="170"/>
              </a:cxn>
              <a:cxn ang="0">
                <a:pos x="91" y="187"/>
              </a:cxn>
              <a:cxn ang="0">
                <a:pos x="77" y="200"/>
              </a:cxn>
              <a:cxn ang="0">
                <a:pos x="64" y="213"/>
              </a:cxn>
              <a:cxn ang="0">
                <a:pos x="51" y="225"/>
              </a:cxn>
              <a:cxn ang="0">
                <a:pos x="36" y="234"/>
              </a:cxn>
              <a:cxn ang="0">
                <a:pos x="22" y="242"/>
              </a:cxn>
              <a:cxn ang="0">
                <a:pos x="7" y="251"/>
              </a:cxn>
              <a:cxn ang="0">
                <a:pos x="1" y="253"/>
              </a:cxn>
              <a:cxn ang="0">
                <a:pos x="15" y="244"/>
              </a:cxn>
              <a:cxn ang="0">
                <a:pos x="28" y="236"/>
              </a:cxn>
              <a:cxn ang="0">
                <a:pos x="41" y="223"/>
              </a:cxn>
              <a:cxn ang="0">
                <a:pos x="57" y="208"/>
              </a:cxn>
              <a:cxn ang="0">
                <a:pos x="72" y="194"/>
              </a:cxn>
              <a:cxn ang="0">
                <a:pos x="79" y="183"/>
              </a:cxn>
              <a:cxn ang="0">
                <a:pos x="89" y="173"/>
              </a:cxn>
              <a:cxn ang="0">
                <a:pos x="95" y="162"/>
              </a:cxn>
              <a:cxn ang="0">
                <a:pos x="102" y="149"/>
              </a:cxn>
              <a:cxn ang="0">
                <a:pos x="108" y="135"/>
              </a:cxn>
              <a:cxn ang="0">
                <a:pos x="114" y="122"/>
              </a:cxn>
              <a:cxn ang="0">
                <a:pos x="119" y="109"/>
              </a:cxn>
              <a:cxn ang="0">
                <a:pos x="123" y="95"/>
              </a:cxn>
              <a:cxn ang="0">
                <a:pos x="127" y="82"/>
              </a:cxn>
              <a:cxn ang="0">
                <a:pos x="131" y="69"/>
              </a:cxn>
              <a:cxn ang="0">
                <a:pos x="135" y="57"/>
              </a:cxn>
              <a:cxn ang="0">
                <a:pos x="138" y="46"/>
              </a:cxn>
              <a:cxn ang="0">
                <a:pos x="140" y="35"/>
              </a:cxn>
              <a:cxn ang="0">
                <a:pos x="144" y="21"/>
              </a:cxn>
              <a:cxn ang="0">
                <a:pos x="146" y="8"/>
              </a:cxn>
              <a:cxn ang="0">
                <a:pos x="148" y="0"/>
              </a:cxn>
              <a:cxn ang="0">
                <a:pos x="157" y="23"/>
              </a:cxn>
            </a:cxnLst>
            <a:rect l="0" t="0" r="r" b="b"/>
            <a:pathLst>
              <a:path w="157" h="255">
                <a:moveTo>
                  <a:pt x="157" y="23"/>
                </a:moveTo>
                <a:lnTo>
                  <a:pt x="157" y="23"/>
                </a:lnTo>
                <a:lnTo>
                  <a:pt x="155" y="27"/>
                </a:lnTo>
                <a:lnTo>
                  <a:pt x="155" y="31"/>
                </a:lnTo>
                <a:lnTo>
                  <a:pt x="154" y="38"/>
                </a:lnTo>
                <a:lnTo>
                  <a:pt x="152" y="44"/>
                </a:lnTo>
                <a:lnTo>
                  <a:pt x="150" y="54"/>
                </a:lnTo>
                <a:lnTo>
                  <a:pt x="148" y="57"/>
                </a:lnTo>
                <a:lnTo>
                  <a:pt x="148" y="63"/>
                </a:lnTo>
                <a:lnTo>
                  <a:pt x="148" y="69"/>
                </a:lnTo>
                <a:lnTo>
                  <a:pt x="146" y="75"/>
                </a:lnTo>
                <a:lnTo>
                  <a:pt x="144" y="80"/>
                </a:lnTo>
                <a:lnTo>
                  <a:pt x="142" y="84"/>
                </a:lnTo>
                <a:lnTo>
                  <a:pt x="140" y="90"/>
                </a:lnTo>
                <a:lnTo>
                  <a:pt x="138" y="95"/>
                </a:lnTo>
                <a:lnTo>
                  <a:pt x="136" y="101"/>
                </a:lnTo>
                <a:lnTo>
                  <a:pt x="135" y="107"/>
                </a:lnTo>
                <a:lnTo>
                  <a:pt x="133" y="113"/>
                </a:lnTo>
                <a:lnTo>
                  <a:pt x="131" y="120"/>
                </a:lnTo>
                <a:lnTo>
                  <a:pt x="129" y="124"/>
                </a:lnTo>
                <a:lnTo>
                  <a:pt x="127" y="130"/>
                </a:lnTo>
                <a:lnTo>
                  <a:pt x="125" y="135"/>
                </a:lnTo>
                <a:lnTo>
                  <a:pt x="123" y="141"/>
                </a:lnTo>
                <a:lnTo>
                  <a:pt x="119" y="145"/>
                </a:lnTo>
                <a:lnTo>
                  <a:pt x="117" y="151"/>
                </a:lnTo>
                <a:lnTo>
                  <a:pt x="114" y="156"/>
                </a:lnTo>
                <a:lnTo>
                  <a:pt x="112" y="160"/>
                </a:lnTo>
                <a:lnTo>
                  <a:pt x="106" y="170"/>
                </a:lnTo>
                <a:lnTo>
                  <a:pt x="98" y="179"/>
                </a:lnTo>
                <a:lnTo>
                  <a:pt x="91" y="187"/>
                </a:lnTo>
                <a:lnTo>
                  <a:pt x="85" y="194"/>
                </a:lnTo>
                <a:lnTo>
                  <a:pt x="77" y="200"/>
                </a:lnTo>
                <a:lnTo>
                  <a:pt x="72" y="208"/>
                </a:lnTo>
                <a:lnTo>
                  <a:pt x="64" y="213"/>
                </a:lnTo>
                <a:lnTo>
                  <a:pt x="58" y="219"/>
                </a:lnTo>
                <a:lnTo>
                  <a:pt x="51" y="225"/>
                </a:lnTo>
                <a:lnTo>
                  <a:pt x="43" y="230"/>
                </a:lnTo>
                <a:lnTo>
                  <a:pt x="36" y="234"/>
                </a:lnTo>
                <a:lnTo>
                  <a:pt x="30" y="238"/>
                </a:lnTo>
                <a:lnTo>
                  <a:pt x="22" y="242"/>
                </a:lnTo>
                <a:lnTo>
                  <a:pt x="15" y="248"/>
                </a:lnTo>
                <a:lnTo>
                  <a:pt x="7" y="251"/>
                </a:lnTo>
                <a:lnTo>
                  <a:pt x="0" y="255"/>
                </a:lnTo>
                <a:lnTo>
                  <a:pt x="1" y="253"/>
                </a:lnTo>
                <a:lnTo>
                  <a:pt x="11" y="250"/>
                </a:lnTo>
                <a:lnTo>
                  <a:pt x="15" y="244"/>
                </a:lnTo>
                <a:lnTo>
                  <a:pt x="20" y="240"/>
                </a:lnTo>
                <a:lnTo>
                  <a:pt x="28" y="236"/>
                </a:lnTo>
                <a:lnTo>
                  <a:pt x="34" y="230"/>
                </a:lnTo>
                <a:lnTo>
                  <a:pt x="41" y="223"/>
                </a:lnTo>
                <a:lnTo>
                  <a:pt x="49" y="215"/>
                </a:lnTo>
                <a:lnTo>
                  <a:pt x="57" y="208"/>
                </a:lnTo>
                <a:lnTo>
                  <a:pt x="68" y="200"/>
                </a:lnTo>
                <a:lnTo>
                  <a:pt x="72" y="194"/>
                </a:lnTo>
                <a:lnTo>
                  <a:pt x="76" y="189"/>
                </a:lnTo>
                <a:lnTo>
                  <a:pt x="79" y="183"/>
                </a:lnTo>
                <a:lnTo>
                  <a:pt x="85" y="179"/>
                </a:lnTo>
                <a:lnTo>
                  <a:pt x="89" y="173"/>
                </a:lnTo>
                <a:lnTo>
                  <a:pt x="91" y="168"/>
                </a:lnTo>
                <a:lnTo>
                  <a:pt x="95" y="162"/>
                </a:lnTo>
                <a:lnTo>
                  <a:pt x="100" y="156"/>
                </a:lnTo>
                <a:lnTo>
                  <a:pt x="102" y="149"/>
                </a:lnTo>
                <a:lnTo>
                  <a:pt x="106" y="143"/>
                </a:lnTo>
                <a:lnTo>
                  <a:pt x="108" y="135"/>
                </a:lnTo>
                <a:lnTo>
                  <a:pt x="110" y="130"/>
                </a:lnTo>
                <a:lnTo>
                  <a:pt x="114" y="122"/>
                </a:lnTo>
                <a:lnTo>
                  <a:pt x="116" y="116"/>
                </a:lnTo>
                <a:lnTo>
                  <a:pt x="119" y="109"/>
                </a:lnTo>
                <a:lnTo>
                  <a:pt x="121" y="103"/>
                </a:lnTo>
                <a:lnTo>
                  <a:pt x="123" y="95"/>
                </a:lnTo>
                <a:lnTo>
                  <a:pt x="125" y="88"/>
                </a:lnTo>
                <a:lnTo>
                  <a:pt x="127" y="82"/>
                </a:lnTo>
                <a:lnTo>
                  <a:pt x="129" y="76"/>
                </a:lnTo>
                <a:lnTo>
                  <a:pt x="131" y="69"/>
                </a:lnTo>
                <a:lnTo>
                  <a:pt x="133" y="63"/>
                </a:lnTo>
                <a:lnTo>
                  <a:pt x="135" y="57"/>
                </a:lnTo>
                <a:lnTo>
                  <a:pt x="136" y="52"/>
                </a:lnTo>
                <a:lnTo>
                  <a:pt x="138" y="46"/>
                </a:lnTo>
                <a:lnTo>
                  <a:pt x="138" y="40"/>
                </a:lnTo>
                <a:lnTo>
                  <a:pt x="140" y="35"/>
                </a:lnTo>
                <a:lnTo>
                  <a:pt x="142" y="31"/>
                </a:lnTo>
                <a:lnTo>
                  <a:pt x="144" y="21"/>
                </a:lnTo>
                <a:lnTo>
                  <a:pt x="146" y="14"/>
                </a:lnTo>
                <a:lnTo>
                  <a:pt x="146" y="8"/>
                </a:lnTo>
                <a:lnTo>
                  <a:pt x="148" y="4"/>
                </a:lnTo>
                <a:lnTo>
                  <a:pt x="148" y="0"/>
                </a:lnTo>
                <a:lnTo>
                  <a:pt x="148" y="0"/>
                </a:lnTo>
                <a:lnTo>
                  <a:pt x="157" y="23"/>
                </a:lnTo>
                <a:lnTo>
                  <a:pt x="157" y="23"/>
                </a:lnTo>
                <a:close/>
              </a:path>
            </a:pathLst>
          </a:custGeom>
          <a:solidFill>
            <a:srgbClr val="9EA89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2" name="Freeform 48"/>
          <p:cNvSpPr>
            <a:spLocks/>
          </p:cNvSpPr>
          <p:nvPr/>
        </p:nvSpPr>
        <p:spPr bwMode="auto">
          <a:xfrm>
            <a:off x="7389813" y="1225550"/>
            <a:ext cx="187325" cy="39688"/>
          </a:xfrm>
          <a:custGeom>
            <a:avLst/>
            <a:gdLst/>
            <a:ahLst/>
            <a:cxnLst>
              <a:cxn ang="0">
                <a:pos x="234" y="15"/>
              </a:cxn>
              <a:cxn ang="0">
                <a:pos x="226" y="13"/>
              </a:cxn>
              <a:cxn ang="0">
                <a:pos x="216" y="10"/>
              </a:cxn>
              <a:cxn ang="0">
                <a:pos x="201" y="6"/>
              </a:cxn>
              <a:cxn ang="0">
                <a:pos x="188" y="4"/>
              </a:cxn>
              <a:cxn ang="0">
                <a:pos x="176" y="2"/>
              </a:cxn>
              <a:cxn ang="0">
                <a:pos x="167" y="2"/>
              </a:cxn>
              <a:cxn ang="0">
                <a:pos x="156" y="0"/>
              </a:cxn>
              <a:cxn ang="0">
                <a:pos x="146" y="0"/>
              </a:cxn>
              <a:cxn ang="0">
                <a:pos x="135" y="0"/>
              </a:cxn>
              <a:cxn ang="0">
                <a:pos x="125" y="0"/>
              </a:cxn>
              <a:cxn ang="0">
                <a:pos x="114" y="2"/>
              </a:cxn>
              <a:cxn ang="0">
                <a:pos x="104" y="4"/>
              </a:cxn>
              <a:cxn ang="0">
                <a:pos x="95" y="6"/>
              </a:cxn>
              <a:cxn ang="0">
                <a:pos x="83" y="10"/>
              </a:cxn>
              <a:cxn ang="0">
                <a:pos x="70" y="13"/>
              </a:cxn>
              <a:cxn ang="0">
                <a:pos x="59" y="17"/>
              </a:cxn>
              <a:cxn ang="0">
                <a:pos x="47" y="21"/>
              </a:cxn>
              <a:cxn ang="0">
                <a:pos x="36" y="27"/>
              </a:cxn>
              <a:cxn ang="0">
                <a:pos x="22" y="34"/>
              </a:cxn>
              <a:cxn ang="0">
                <a:pos x="9" y="44"/>
              </a:cxn>
              <a:cxn ang="0">
                <a:pos x="22" y="40"/>
              </a:cxn>
              <a:cxn ang="0">
                <a:pos x="43" y="32"/>
              </a:cxn>
              <a:cxn ang="0">
                <a:pos x="55" y="29"/>
              </a:cxn>
              <a:cxn ang="0">
                <a:pos x="64" y="25"/>
              </a:cxn>
              <a:cxn ang="0">
                <a:pos x="74" y="21"/>
              </a:cxn>
              <a:cxn ang="0">
                <a:pos x="85" y="19"/>
              </a:cxn>
              <a:cxn ang="0">
                <a:pos x="97" y="17"/>
              </a:cxn>
              <a:cxn ang="0">
                <a:pos x="108" y="15"/>
              </a:cxn>
              <a:cxn ang="0">
                <a:pos x="118" y="13"/>
              </a:cxn>
              <a:cxn ang="0">
                <a:pos x="133" y="13"/>
              </a:cxn>
              <a:cxn ang="0">
                <a:pos x="146" y="13"/>
              </a:cxn>
              <a:cxn ang="0">
                <a:pos x="157" y="13"/>
              </a:cxn>
              <a:cxn ang="0">
                <a:pos x="171" y="15"/>
              </a:cxn>
              <a:cxn ang="0">
                <a:pos x="188" y="19"/>
              </a:cxn>
              <a:cxn ang="0">
                <a:pos x="205" y="21"/>
              </a:cxn>
              <a:cxn ang="0">
                <a:pos x="216" y="23"/>
              </a:cxn>
              <a:cxn ang="0">
                <a:pos x="234" y="29"/>
              </a:cxn>
              <a:cxn ang="0">
                <a:pos x="235" y="15"/>
              </a:cxn>
            </a:cxnLst>
            <a:rect l="0" t="0" r="r" b="b"/>
            <a:pathLst>
              <a:path w="235" h="50">
                <a:moveTo>
                  <a:pt x="235" y="15"/>
                </a:moveTo>
                <a:lnTo>
                  <a:pt x="234" y="15"/>
                </a:lnTo>
                <a:lnTo>
                  <a:pt x="232" y="13"/>
                </a:lnTo>
                <a:lnTo>
                  <a:pt x="226" y="13"/>
                </a:lnTo>
                <a:lnTo>
                  <a:pt x="222" y="12"/>
                </a:lnTo>
                <a:lnTo>
                  <a:pt x="216" y="10"/>
                </a:lnTo>
                <a:lnTo>
                  <a:pt x="209" y="8"/>
                </a:lnTo>
                <a:lnTo>
                  <a:pt x="201" y="6"/>
                </a:lnTo>
                <a:lnTo>
                  <a:pt x="192" y="6"/>
                </a:lnTo>
                <a:lnTo>
                  <a:pt x="188" y="4"/>
                </a:lnTo>
                <a:lnTo>
                  <a:pt x="182" y="4"/>
                </a:lnTo>
                <a:lnTo>
                  <a:pt x="176" y="2"/>
                </a:lnTo>
                <a:lnTo>
                  <a:pt x="173" y="2"/>
                </a:lnTo>
                <a:lnTo>
                  <a:pt x="167" y="2"/>
                </a:lnTo>
                <a:lnTo>
                  <a:pt x="161" y="0"/>
                </a:lnTo>
                <a:lnTo>
                  <a:pt x="156" y="0"/>
                </a:lnTo>
                <a:lnTo>
                  <a:pt x="152" y="0"/>
                </a:lnTo>
                <a:lnTo>
                  <a:pt x="146" y="0"/>
                </a:lnTo>
                <a:lnTo>
                  <a:pt x="140" y="0"/>
                </a:lnTo>
                <a:lnTo>
                  <a:pt x="135" y="0"/>
                </a:lnTo>
                <a:lnTo>
                  <a:pt x="131" y="0"/>
                </a:lnTo>
                <a:lnTo>
                  <a:pt x="125" y="0"/>
                </a:lnTo>
                <a:lnTo>
                  <a:pt x="119" y="2"/>
                </a:lnTo>
                <a:lnTo>
                  <a:pt x="114" y="2"/>
                </a:lnTo>
                <a:lnTo>
                  <a:pt x="110" y="4"/>
                </a:lnTo>
                <a:lnTo>
                  <a:pt x="104" y="4"/>
                </a:lnTo>
                <a:lnTo>
                  <a:pt x="99" y="6"/>
                </a:lnTo>
                <a:lnTo>
                  <a:pt x="95" y="6"/>
                </a:lnTo>
                <a:lnTo>
                  <a:pt x="91" y="8"/>
                </a:lnTo>
                <a:lnTo>
                  <a:pt x="83" y="10"/>
                </a:lnTo>
                <a:lnTo>
                  <a:pt x="76" y="12"/>
                </a:lnTo>
                <a:lnTo>
                  <a:pt x="70" y="13"/>
                </a:lnTo>
                <a:lnTo>
                  <a:pt x="64" y="15"/>
                </a:lnTo>
                <a:lnTo>
                  <a:pt x="59" y="17"/>
                </a:lnTo>
                <a:lnTo>
                  <a:pt x="55" y="19"/>
                </a:lnTo>
                <a:lnTo>
                  <a:pt x="47" y="21"/>
                </a:lnTo>
                <a:lnTo>
                  <a:pt x="41" y="25"/>
                </a:lnTo>
                <a:lnTo>
                  <a:pt x="36" y="27"/>
                </a:lnTo>
                <a:lnTo>
                  <a:pt x="30" y="31"/>
                </a:lnTo>
                <a:lnTo>
                  <a:pt x="22" y="34"/>
                </a:lnTo>
                <a:lnTo>
                  <a:pt x="17" y="38"/>
                </a:lnTo>
                <a:lnTo>
                  <a:pt x="9" y="44"/>
                </a:lnTo>
                <a:lnTo>
                  <a:pt x="0" y="50"/>
                </a:lnTo>
                <a:lnTo>
                  <a:pt x="22" y="40"/>
                </a:lnTo>
                <a:lnTo>
                  <a:pt x="30" y="38"/>
                </a:lnTo>
                <a:lnTo>
                  <a:pt x="43" y="32"/>
                </a:lnTo>
                <a:lnTo>
                  <a:pt x="49" y="31"/>
                </a:lnTo>
                <a:lnTo>
                  <a:pt x="55" y="29"/>
                </a:lnTo>
                <a:lnTo>
                  <a:pt x="59" y="27"/>
                </a:lnTo>
                <a:lnTo>
                  <a:pt x="64" y="25"/>
                </a:lnTo>
                <a:lnTo>
                  <a:pt x="70" y="23"/>
                </a:lnTo>
                <a:lnTo>
                  <a:pt x="74" y="21"/>
                </a:lnTo>
                <a:lnTo>
                  <a:pt x="79" y="21"/>
                </a:lnTo>
                <a:lnTo>
                  <a:pt x="85" y="19"/>
                </a:lnTo>
                <a:lnTo>
                  <a:pt x="91" y="19"/>
                </a:lnTo>
                <a:lnTo>
                  <a:pt x="97" y="17"/>
                </a:lnTo>
                <a:lnTo>
                  <a:pt x="102" y="15"/>
                </a:lnTo>
                <a:lnTo>
                  <a:pt x="108" y="15"/>
                </a:lnTo>
                <a:lnTo>
                  <a:pt x="112" y="13"/>
                </a:lnTo>
                <a:lnTo>
                  <a:pt x="118" y="13"/>
                </a:lnTo>
                <a:lnTo>
                  <a:pt x="123" y="13"/>
                </a:lnTo>
                <a:lnTo>
                  <a:pt x="133" y="13"/>
                </a:lnTo>
                <a:lnTo>
                  <a:pt x="142" y="13"/>
                </a:lnTo>
                <a:lnTo>
                  <a:pt x="146" y="13"/>
                </a:lnTo>
                <a:lnTo>
                  <a:pt x="152" y="13"/>
                </a:lnTo>
                <a:lnTo>
                  <a:pt x="157" y="13"/>
                </a:lnTo>
                <a:lnTo>
                  <a:pt x="163" y="15"/>
                </a:lnTo>
                <a:lnTo>
                  <a:pt x="171" y="15"/>
                </a:lnTo>
                <a:lnTo>
                  <a:pt x="180" y="17"/>
                </a:lnTo>
                <a:lnTo>
                  <a:pt x="188" y="19"/>
                </a:lnTo>
                <a:lnTo>
                  <a:pt x="197" y="19"/>
                </a:lnTo>
                <a:lnTo>
                  <a:pt x="205" y="21"/>
                </a:lnTo>
                <a:lnTo>
                  <a:pt x="211" y="23"/>
                </a:lnTo>
                <a:lnTo>
                  <a:pt x="216" y="23"/>
                </a:lnTo>
                <a:lnTo>
                  <a:pt x="224" y="25"/>
                </a:lnTo>
                <a:lnTo>
                  <a:pt x="234" y="29"/>
                </a:lnTo>
                <a:lnTo>
                  <a:pt x="235" y="15"/>
                </a:lnTo>
                <a:lnTo>
                  <a:pt x="235" y="15"/>
                </a:lnTo>
                <a:close/>
              </a:path>
            </a:pathLst>
          </a:custGeom>
          <a:solidFill>
            <a:srgbClr val="9EA89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3" name="Freeform 49"/>
          <p:cNvSpPr>
            <a:spLocks/>
          </p:cNvSpPr>
          <p:nvPr/>
        </p:nvSpPr>
        <p:spPr bwMode="auto">
          <a:xfrm>
            <a:off x="6348413" y="1122363"/>
            <a:ext cx="230187" cy="231775"/>
          </a:xfrm>
          <a:custGeom>
            <a:avLst/>
            <a:gdLst/>
            <a:ahLst/>
            <a:cxnLst>
              <a:cxn ang="0">
                <a:pos x="157" y="289"/>
              </a:cxn>
              <a:cxn ang="0">
                <a:pos x="178" y="285"/>
              </a:cxn>
              <a:cxn ang="0">
                <a:pos x="199" y="279"/>
              </a:cxn>
              <a:cxn ang="0">
                <a:pos x="218" y="268"/>
              </a:cxn>
              <a:cxn ang="0">
                <a:pos x="235" y="257"/>
              </a:cxn>
              <a:cxn ang="0">
                <a:pos x="251" y="241"/>
              </a:cxn>
              <a:cxn ang="0">
                <a:pos x="264" y="226"/>
              </a:cxn>
              <a:cxn ang="0">
                <a:pos x="273" y="207"/>
              </a:cxn>
              <a:cxn ang="0">
                <a:pos x="283" y="186"/>
              </a:cxn>
              <a:cxn ang="0">
                <a:pos x="287" y="165"/>
              </a:cxn>
              <a:cxn ang="0">
                <a:pos x="289" y="144"/>
              </a:cxn>
              <a:cxn ang="0">
                <a:pos x="287" y="122"/>
              </a:cxn>
              <a:cxn ang="0">
                <a:pos x="283" y="101"/>
              </a:cxn>
              <a:cxn ang="0">
                <a:pos x="273" y="80"/>
              </a:cxn>
              <a:cxn ang="0">
                <a:pos x="264" y="63"/>
              </a:cxn>
              <a:cxn ang="0">
                <a:pos x="251" y="47"/>
              </a:cxn>
              <a:cxn ang="0">
                <a:pos x="235" y="32"/>
              </a:cxn>
              <a:cxn ang="0">
                <a:pos x="218" y="19"/>
              </a:cxn>
              <a:cxn ang="0">
                <a:pos x="199" y="11"/>
              </a:cxn>
              <a:cxn ang="0">
                <a:pos x="178" y="4"/>
              </a:cxn>
              <a:cxn ang="0">
                <a:pos x="157" y="0"/>
              </a:cxn>
              <a:cxn ang="0">
                <a:pos x="135" y="0"/>
              </a:cxn>
              <a:cxn ang="0">
                <a:pos x="112" y="4"/>
              </a:cxn>
              <a:cxn ang="0">
                <a:pos x="93" y="9"/>
              </a:cxn>
              <a:cxn ang="0">
                <a:pos x="72" y="17"/>
              </a:cxn>
              <a:cxn ang="0">
                <a:pos x="55" y="28"/>
              </a:cxn>
              <a:cxn ang="0">
                <a:pos x="40" y="42"/>
              </a:cxn>
              <a:cxn ang="0">
                <a:pos x="26" y="57"/>
              </a:cxn>
              <a:cxn ang="0">
                <a:pos x="15" y="74"/>
              </a:cxn>
              <a:cxn ang="0">
                <a:pos x="7" y="93"/>
              </a:cxn>
              <a:cxn ang="0">
                <a:pos x="2" y="114"/>
              </a:cxn>
              <a:cxn ang="0">
                <a:pos x="0" y="137"/>
              </a:cxn>
              <a:cxn ang="0">
                <a:pos x="0" y="160"/>
              </a:cxn>
              <a:cxn ang="0">
                <a:pos x="2" y="180"/>
              </a:cxn>
              <a:cxn ang="0">
                <a:pos x="9" y="201"/>
              </a:cxn>
              <a:cxn ang="0">
                <a:pos x="19" y="219"/>
              </a:cxn>
              <a:cxn ang="0">
                <a:pos x="30" y="236"/>
              </a:cxn>
              <a:cxn ang="0">
                <a:pos x="45" y="251"/>
              </a:cxn>
              <a:cxn ang="0">
                <a:pos x="60" y="264"/>
              </a:cxn>
              <a:cxn ang="0">
                <a:pos x="78" y="276"/>
              </a:cxn>
              <a:cxn ang="0">
                <a:pos x="98" y="283"/>
              </a:cxn>
              <a:cxn ang="0">
                <a:pos x="119" y="289"/>
              </a:cxn>
              <a:cxn ang="0">
                <a:pos x="142" y="291"/>
              </a:cxn>
            </a:cxnLst>
            <a:rect l="0" t="0" r="r" b="b"/>
            <a:pathLst>
              <a:path w="289" h="291">
                <a:moveTo>
                  <a:pt x="142" y="291"/>
                </a:moveTo>
                <a:lnTo>
                  <a:pt x="150" y="291"/>
                </a:lnTo>
                <a:lnTo>
                  <a:pt x="157" y="289"/>
                </a:lnTo>
                <a:lnTo>
                  <a:pt x="165" y="289"/>
                </a:lnTo>
                <a:lnTo>
                  <a:pt x="171" y="287"/>
                </a:lnTo>
                <a:lnTo>
                  <a:pt x="178" y="285"/>
                </a:lnTo>
                <a:lnTo>
                  <a:pt x="186" y="283"/>
                </a:lnTo>
                <a:lnTo>
                  <a:pt x="192" y="281"/>
                </a:lnTo>
                <a:lnTo>
                  <a:pt x="199" y="279"/>
                </a:lnTo>
                <a:lnTo>
                  <a:pt x="207" y="276"/>
                </a:lnTo>
                <a:lnTo>
                  <a:pt x="213" y="272"/>
                </a:lnTo>
                <a:lnTo>
                  <a:pt x="218" y="268"/>
                </a:lnTo>
                <a:lnTo>
                  <a:pt x="224" y="264"/>
                </a:lnTo>
                <a:lnTo>
                  <a:pt x="230" y="260"/>
                </a:lnTo>
                <a:lnTo>
                  <a:pt x="235" y="257"/>
                </a:lnTo>
                <a:lnTo>
                  <a:pt x="241" y="251"/>
                </a:lnTo>
                <a:lnTo>
                  <a:pt x="247" y="247"/>
                </a:lnTo>
                <a:lnTo>
                  <a:pt x="251" y="241"/>
                </a:lnTo>
                <a:lnTo>
                  <a:pt x="254" y="236"/>
                </a:lnTo>
                <a:lnTo>
                  <a:pt x="260" y="230"/>
                </a:lnTo>
                <a:lnTo>
                  <a:pt x="264" y="226"/>
                </a:lnTo>
                <a:lnTo>
                  <a:pt x="268" y="219"/>
                </a:lnTo>
                <a:lnTo>
                  <a:pt x="272" y="213"/>
                </a:lnTo>
                <a:lnTo>
                  <a:pt x="273" y="207"/>
                </a:lnTo>
                <a:lnTo>
                  <a:pt x="277" y="201"/>
                </a:lnTo>
                <a:lnTo>
                  <a:pt x="279" y="194"/>
                </a:lnTo>
                <a:lnTo>
                  <a:pt x="283" y="186"/>
                </a:lnTo>
                <a:lnTo>
                  <a:pt x="285" y="180"/>
                </a:lnTo>
                <a:lnTo>
                  <a:pt x="285" y="173"/>
                </a:lnTo>
                <a:lnTo>
                  <a:pt x="287" y="165"/>
                </a:lnTo>
                <a:lnTo>
                  <a:pt x="287" y="160"/>
                </a:lnTo>
                <a:lnTo>
                  <a:pt x="289" y="150"/>
                </a:lnTo>
                <a:lnTo>
                  <a:pt x="289" y="144"/>
                </a:lnTo>
                <a:lnTo>
                  <a:pt x="289" y="137"/>
                </a:lnTo>
                <a:lnTo>
                  <a:pt x="287" y="129"/>
                </a:lnTo>
                <a:lnTo>
                  <a:pt x="287" y="122"/>
                </a:lnTo>
                <a:lnTo>
                  <a:pt x="285" y="114"/>
                </a:lnTo>
                <a:lnTo>
                  <a:pt x="285" y="106"/>
                </a:lnTo>
                <a:lnTo>
                  <a:pt x="283" y="101"/>
                </a:lnTo>
                <a:lnTo>
                  <a:pt x="279" y="93"/>
                </a:lnTo>
                <a:lnTo>
                  <a:pt x="277" y="87"/>
                </a:lnTo>
                <a:lnTo>
                  <a:pt x="273" y="80"/>
                </a:lnTo>
                <a:lnTo>
                  <a:pt x="272" y="74"/>
                </a:lnTo>
                <a:lnTo>
                  <a:pt x="268" y="68"/>
                </a:lnTo>
                <a:lnTo>
                  <a:pt x="264" y="63"/>
                </a:lnTo>
                <a:lnTo>
                  <a:pt x="260" y="57"/>
                </a:lnTo>
                <a:lnTo>
                  <a:pt x="254" y="51"/>
                </a:lnTo>
                <a:lnTo>
                  <a:pt x="251" y="47"/>
                </a:lnTo>
                <a:lnTo>
                  <a:pt x="247" y="42"/>
                </a:lnTo>
                <a:lnTo>
                  <a:pt x="241" y="36"/>
                </a:lnTo>
                <a:lnTo>
                  <a:pt x="235" y="32"/>
                </a:lnTo>
                <a:lnTo>
                  <a:pt x="230" y="28"/>
                </a:lnTo>
                <a:lnTo>
                  <a:pt x="224" y="25"/>
                </a:lnTo>
                <a:lnTo>
                  <a:pt x="218" y="19"/>
                </a:lnTo>
                <a:lnTo>
                  <a:pt x="213" y="17"/>
                </a:lnTo>
                <a:lnTo>
                  <a:pt x="207" y="13"/>
                </a:lnTo>
                <a:lnTo>
                  <a:pt x="199" y="11"/>
                </a:lnTo>
                <a:lnTo>
                  <a:pt x="192" y="9"/>
                </a:lnTo>
                <a:lnTo>
                  <a:pt x="186" y="6"/>
                </a:lnTo>
                <a:lnTo>
                  <a:pt x="178" y="4"/>
                </a:lnTo>
                <a:lnTo>
                  <a:pt x="171" y="4"/>
                </a:lnTo>
                <a:lnTo>
                  <a:pt x="165" y="2"/>
                </a:lnTo>
                <a:lnTo>
                  <a:pt x="157" y="0"/>
                </a:lnTo>
                <a:lnTo>
                  <a:pt x="150" y="0"/>
                </a:lnTo>
                <a:lnTo>
                  <a:pt x="142" y="0"/>
                </a:lnTo>
                <a:lnTo>
                  <a:pt x="135" y="0"/>
                </a:lnTo>
                <a:lnTo>
                  <a:pt x="127" y="0"/>
                </a:lnTo>
                <a:lnTo>
                  <a:pt x="119" y="2"/>
                </a:lnTo>
                <a:lnTo>
                  <a:pt x="112" y="4"/>
                </a:lnTo>
                <a:lnTo>
                  <a:pt x="106" y="4"/>
                </a:lnTo>
                <a:lnTo>
                  <a:pt x="98" y="6"/>
                </a:lnTo>
                <a:lnTo>
                  <a:pt x="93" y="9"/>
                </a:lnTo>
                <a:lnTo>
                  <a:pt x="85" y="11"/>
                </a:lnTo>
                <a:lnTo>
                  <a:pt x="78" y="13"/>
                </a:lnTo>
                <a:lnTo>
                  <a:pt x="72" y="17"/>
                </a:lnTo>
                <a:lnTo>
                  <a:pt x="66" y="19"/>
                </a:lnTo>
                <a:lnTo>
                  <a:pt x="60" y="25"/>
                </a:lnTo>
                <a:lnTo>
                  <a:pt x="55" y="28"/>
                </a:lnTo>
                <a:lnTo>
                  <a:pt x="49" y="32"/>
                </a:lnTo>
                <a:lnTo>
                  <a:pt x="45" y="36"/>
                </a:lnTo>
                <a:lnTo>
                  <a:pt x="40" y="42"/>
                </a:lnTo>
                <a:lnTo>
                  <a:pt x="36" y="47"/>
                </a:lnTo>
                <a:lnTo>
                  <a:pt x="30" y="51"/>
                </a:lnTo>
                <a:lnTo>
                  <a:pt x="26" y="57"/>
                </a:lnTo>
                <a:lnTo>
                  <a:pt x="22" y="63"/>
                </a:lnTo>
                <a:lnTo>
                  <a:pt x="19" y="68"/>
                </a:lnTo>
                <a:lnTo>
                  <a:pt x="15" y="74"/>
                </a:lnTo>
                <a:lnTo>
                  <a:pt x="13" y="80"/>
                </a:lnTo>
                <a:lnTo>
                  <a:pt x="9" y="87"/>
                </a:lnTo>
                <a:lnTo>
                  <a:pt x="7" y="93"/>
                </a:lnTo>
                <a:lnTo>
                  <a:pt x="3" y="101"/>
                </a:lnTo>
                <a:lnTo>
                  <a:pt x="2" y="106"/>
                </a:lnTo>
                <a:lnTo>
                  <a:pt x="2" y="114"/>
                </a:lnTo>
                <a:lnTo>
                  <a:pt x="0" y="122"/>
                </a:lnTo>
                <a:lnTo>
                  <a:pt x="0" y="129"/>
                </a:lnTo>
                <a:lnTo>
                  <a:pt x="0" y="137"/>
                </a:lnTo>
                <a:lnTo>
                  <a:pt x="0" y="144"/>
                </a:lnTo>
                <a:lnTo>
                  <a:pt x="0" y="150"/>
                </a:lnTo>
                <a:lnTo>
                  <a:pt x="0" y="160"/>
                </a:lnTo>
                <a:lnTo>
                  <a:pt x="0" y="165"/>
                </a:lnTo>
                <a:lnTo>
                  <a:pt x="2" y="173"/>
                </a:lnTo>
                <a:lnTo>
                  <a:pt x="2" y="180"/>
                </a:lnTo>
                <a:lnTo>
                  <a:pt x="3" y="186"/>
                </a:lnTo>
                <a:lnTo>
                  <a:pt x="7" y="194"/>
                </a:lnTo>
                <a:lnTo>
                  <a:pt x="9" y="201"/>
                </a:lnTo>
                <a:lnTo>
                  <a:pt x="13" y="207"/>
                </a:lnTo>
                <a:lnTo>
                  <a:pt x="15" y="213"/>
                </a:lnTo>
                <a:lnTo>
                  <a:pt x="19" y="219"/>
                </a:lnTo>
                <a:lnTo>
                  <a:pt x="22" y="226"/>
                </a:lnTo>
                <a:lnTo>
                  <a:pt x="26" y="230"/>
                </a:lnTo>
                <a:lnTo>
                  <a:pt x="30" y="236"/>
                </a:lnTo>
                <a:lnTo>
                  <a:pt x="36" y="241"/>
                </a:lnTo>
                <a:lnTo>
                  <a:pt x="40" y="247"/>
                </a:lnTo>
                <a:lnTo>
                  <a:pt x="45" y="251"/>
                </a:lnTo>
                <a:lnTo>
                  <a:pt x="49" y="257"/>
                </a:lnTo>
                <a:lnTo>
                  <a:pt x="55" y="260"/>
                </a:lnTo>
                <a:lnTo>
                  <a:pt x="60" y="264"/>
                </a:lnTo>
                <a:lnTo>
                  <a:pt x="66" y="268"/>
                </a:lnTo>
                <a:lnTo>
                  <a:pt x="72" y="272"/>
                </a:lnTo>
                <a:lnTo>
                  <a:pt x="78" y="276"/>
                </a:lnTo>
                <a:lnTo>
                  <a:pt x="85" y="279"/>
                </a:lnTo>
                <a:lnTo>
                  <a:pt x="93" y="281"/>
                </a:lnTo>
                <a:lnTo>
                  <a:pt x="98" y="283"/>
                </a:lnTo>
                <a:lnTo>
                  <a:pt x="106" y="285"/>
                </a:lnTo>
                <a:lnTo>
                  <a:pt x="112" y="287"/>
                </a:lnTo>
                <a:lnTo>
                  <a:pt x="119" y="289"/>
                </a:lnTo>
                <a:lnTo>
                  <a:pt x="127" y="289"/>
                </a:lnTo>
                <a:lnTo>
                  <a:pt x="135" y="291"/>
                </a:lnTo>
                <a:lnTo>
                  <a:pt x="142" y="291"/>
                </a:lnTo>
                <a:lnTo>
                  <a:pt x="142" y="291"/>
                </a:lnTo>
                <a:close/>
              </a:path>
            </a:pathLst>
          </a:custGeom>
          <a:solidFill>
            <a:srgbClr val="E6F2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4" name="Freeform 50"/>
          <p:cNvSpPr>
            <a:spLocks/>
          </p:cNvSpPr>
          <p:nvPr/>
        </p:nvSpPr>
        <p:spPr bwMode="auto">
          <a:xfrm>
            <a:off x="6357938" y="1146175"/>
            <a:ext cx="198437" cy="171450"/>
          </a:xfrm>
          <a:custGeom>
            <a:avLst/>
            <a:gdLst/>
            <a:ahLst/>
            <a:cxnLst>
              <a:cxn ang="0">
                <a:pos x="63" y="31"/>
              </a:cxn>
              <a:cxn ang="0">
                <a:pos x="46" y="48"/>
              </a:cxn>
              <a:cxn ang="0">
                <a:pos x="4" y="59"/>
              </a:cxn>
              <a:cxn ang="0">
                <a:pos x="25" y="67"/>
              </a:cxn>
              <a:cxn ang="0">
                <a:pos x="49" y="69"/>
              </a:cxn>
              <a:cxn ang="0">
                <a:pos x="68" y="59"/>
              </a:cxn>
              <a:cxn ang="0">
                <a:pos x="84" y="50"/>
              </a:cxn>
              <a:cxn ang="0">
                <a:pos x="108" y="82"/>
              </a:cxn>
              <a:cxn ang="0">
                <a:pos x="91" y="92"/>
              </a:cxn>
              <a:cxn ang="0">
                <a:pos x="72" y="103"/>
              </a:cxn>
              <a:cxn ang="0">
                <a:pos x="57" y="120"/>
              </a:cxn>
              <a:cxn ang="0">
                <a:pos x="44" y="141"/>
              </a:cxn>
              <a:cxn ang="0">
                <a:pos x="34" y="166"/>
              </a:cxn>
              <a:cxn ang="0">
                <a:pos x="29" y="191"/>
              </a:cxn>
              <a:cxn ang="0">
                <a:pos x="27" y="208"/>
              </a:cxn>
              <a:cxn ang="0">
                <a:pos x="27" y="217"/>
              </a:cxn>
              <a:cxn ang="0">
                <a:pos x="48" y="192"/>
              </a:cxn>
              <a:cxn ang="0">
                <a:pos x="59" y="173"/>
              </a:cxn>
              <a:cxn ang="0">
                <a:pos x="67" y="158"/>
              </a:cxn>
              <a:cxn ang="0">
                <a:pos x="74" y="139"/>
              </a:cxn>
              <a:cxn ang="0">
                <a:pos x="135" y="120"/>
              </a:cxn>
              <a:cxn ang="0">
                <a:pos x="146" y="141"/>
              </a:cxn>
              <a:cxn ang="0">
                <a:pos x="158" y="162"/>
              </a:cxn>
              <a:cxn ang="0">
                <a:pos x="177" y="179"/>
              </a:cxn>
              <a:cxn ang="0">
                <a:pos x="198" y="191"/>
              </a:cxn>
              <a:cxn ang="0">
                <a:pos x="219" y="196"/>
              </a:cxn>
              <a:cxn ang="0">
                <a:pos x="236" y="200"/>
              </a:cxn>
              <a:cxn ang="0">
                <a:pos x="249" y="202"/>
              </a:cxn>
              <a:cxn ang="0">
                <a:pos x="238" y="185"/>
              </a:cxn>
              <a:cxn ang="0">
                <a:pos x="221" y="172"/>
              </a:cxn>
              <a:cxn ang="0">
                <a:pos x="205" y="160"/>
              </a:cxn>
              <a:cxn ang="0">
                <a:pos x="186" y="154"/>
              </a:cxn>
              <a:cxn ang="0">
                <a:pos x="183" y="135"/>
              </a:cxn>
              <a:cxn ang="0">
                <a:pos x="181" y="114"/>
              </a:cxn>
              <a:cxn ang="0">
                <a:pos x="179" y="97"/>
              </a:cxn>
              <a:cxn ang="0">
                <a:pos x="175" y="80"/>
              </a:cxn>
              <a:cxn ang="0">
                <a:pos x="175" y="67"/>
              </a:cxn>
              <a:cxn ang="0">
                <a:pos x="158" y="44"/>
              </a:cxn>
              <a:cxn ang="0">
                <a:pos x="141" y="29"/>
              </a:cxn>
              <a:cxn ang="0">
                <a:pos x="219" y="46"/>
              </a:cxn>
              <a:cxn ang="0">
                <a:pos x="207" y="29"/>
              </a:cxn>
              <a:cxn ang="0">
                <a:pos x="186" y="12"/>
              </a:cxn>
              <a:cxn ang="0">
                <a:pos x="171" y="4"/>
              </a:cxn>
              <a:cxn ang="0">
                <a:pos x="152" y="0"/>
              </a:cxn>
              <a:cxn ang="0">
                <a:pos x="135" y="0"/>
              </a:cxn>
              <a:cxn ang="0">
                <a:pos x="118" y="4"/>
              </a:cxn>
              <a:cxn ang="0">
                <a:pos x="108" y="6"/>
              </a:cxn>
              <a:cxn ang="0">
                <a:pos x="97" y="10"/>
              </a:cxn>
              <a:cxn ang="0">
                <a:pos x="80" y="17"/>
              </a:cxn>
              <a:cxn ang="0">
                <a:pos x="72" y="23"/>
              </a:cxn>
            </a:cxnLst>
            <a:rect l="0" t="0" r="r" b="b"/>
            <a:pathLst>
              <a:path w="249" h="217">
                <a:moveTo>
                  <a:pt x="72" y="23"/>
                </a:moveTo>
                <a:lnTo>
                  <a:pt x="67" y="25"/>
                </a:lnTo>
                <a:lnTo>
                  <a:pt x="63" y="31"/>
                </a:lnTo>
                <a:lnTo>
                  <a:pt x="59" y="35"/>
                </a:lnTo>
                <a:lnTo>
                  <a:pt x="53" y="40"/>
                </a:lnTo>
                <a:lnTo>
                  <a:pt x="46" y="48"/>
                </a:lnTo>
                <a:lnTo>
                  <a:pt x="44" y="52"/>
                </a:lnTo>
                <a:lnTo>
                  <a:pt x="0" y="57"/>
                </a:lnTo>
                <a:lnTo>
                  <a:pt x="4" y="59"/>
                </a:lnTo>
                <a:lnTo>
                  <a:pt x="10" y="61"/>
                </a:lnTo>
                <a:lnTo>
                  <a:pt x="17" y="65"/>
                </a:lnTo>
                <a:lnTo>
                  <a:pt x="25" y="67"/>
                </a:lnTo>
                <a:lnTo>
                  <a:pt x="32" y="69"/>
                </a:lnTo>
                <a:lnTo>
                  <a:pt x="42" y="69"/>
                </a:lnTo>
                <a:lnTo>
                  <a:pt x="49" y="69"/>
                </a:lnTo>
                <a:lnTo>
                  <a:pt x="57" y="67"/>
                </a:lnTo>
                <a:lnTo>
                  <a:pt x="63" y="63"/>
                </a:lnTo>
                <a:lnTo>
                  <a:pt x="68" y="59"/>
                </a:lnTo>
                <a:lnTo>
                  <a:pt x="74" y="57"/>
                </a:lnTo>
                <a:lnTo>
                  <a:pt x="82" y="52"/>
                </a:lnTo>
                <a:lnTo>
                  <a:pt x="84" y="50"/>
                </a:lnTo>
                <a:lnTo>
                  <a:pt x="112" y="82"/>
                </a:lnTo>
                <a:lnTo>
                  <a:pt x="110" y="82"/>
                </a:lnTo>
                <a:lnTo>
                  <a:pt x="108" y="82"/>
                </a:lnTo>
                <a:lnTo>
                  <a:pt x="105" y="84"/>
                </a:lnTo>
                <a:lnTo>
                  <a:pt x="99" y="88"/>
                </a:lnTo>
                <a:lnTo>
                  <a:pt x="91" y="92"/>
                </a:lnTo>
                <a:lnTo>
                  <a:pt x="82" y="97"/>
                </a:lnTo>
                <a:lnTo>
                  <a:pt x="78" y="99"/>
                </a:lnTo>
                <a:lnTo>
                  <a:pt x="72" y="103"/>
                </a:lnTo>
                <a:lnTo>
                  <a:pt x="67" y="109"/>
                </a:lnTo>
                <a:lnTo>
                  <a:pt x="63" y="114"/>
                </a:lnTo>
                <a:lnTo>
                  <a:pt x="57" y="120"/>
                </a:lnTo>
                <a:lnTo>
                  <a:pt x="51" y="126"/>
                </a:lnTo>
                <a:lnTo>
                  <a:pt x="46" y="133"/>
                </a:lnTo>
                <a:lnTo>
                  <a:pt x="44" y="141"/>
                </a:lnTo>
                <a:lnTo>
                  <a:pt x="40" y="149"/>
                </a:lnTo>
                <a:lnTo>
                  <a:pt x="38" y="158"/>
                </a:lnTo>
                <a:lnTo>
                  <a:pt x="34" y="166"/>
                </a:lnTo>
                <a:lnTo>
                  <a:pt x="32" y="175"/>
                </a:lnTo>
                <a:lnTo>
                  <a:pt x="30" y="181"/>
                </a:lnTo>
                <a:lnTo>
                  <a:pt x="29" y="191"/>
                </a:lnTo>
                <a:lnTo>
                  <a:pt x="27" y="198"/>
                </a:lnTo>
                <a:lnTo>
                  <a:pt x="27" y="204"/>
                </a:lnTo>
                <a:lnTo>
                  <a:pt x="27" y="208"/>
                </a:lnTo>
                <a:lnTo>
                  <a:pt x="27" y="213"/>
                </a:lnTo>
                <a:lnTo>
                  <a:pt x="27" y="215"/>
                </a:lnTo>
                <a:lnTo>
                  <a:pt x="27" y="217"/>
                </a:lnTo>
                <a:lnTo>
                  <a:pt x="34" y="208"/>
                </a:lnTo>
                <a:lnTo>
                  <a:pt x="42" y="200"/>
                </a:lnTo>
                <a:lnTo>
                  <a:pt x="48" y="192"/>
                </a:lnTo>
                <a:lnTo>
                  <a:pt x="55" y="183"/>
                </a:lnTo>
                <a:lnTo>
                  <a:pt x="57" y="179"/>
                </a:lnTo>
                <a:lnTo>
                  <a:pt x="59" y="173"/>
                </a:lnTo>
                <a:lnTo>
                  <a:pt x="63" y="168"/>
                </a:lnTo>
                <a:lnTo>
                  <a:pt x="65" y="164"/>
                </a:lnTo>
                <a:lnTo>
                  <a:pt x="67" y="158"/>
                </a:lnTo>
                <a:lnTo>
                  <a:pt x="68" y="151"/>
                </a:lnTo>
                <a:lnTo>
                  <a:pt x="70" y="145"/>
                </a:lnTo>
                <a:lnTo>
                  <a:pt x="74" y="139"/>
                </a:lnTo>
                <a:lnTo>
                  <a:pt x="131" y="113"/>
                </a:lnTo>
                <a:lnTo>
                  <a:pt x="133" y="116"/>
                </a:lnTo>
                <a:lnTo>
                  <a:pt x="135" y="120"/>
                </a:lnTo>
                <a:lnTo>
                  <a:pt x="139" y="128"/>
                </a:lnTo>
                <a:lnTo>
                  <a:pt x="143" y="133"/>
                </a:lnTo>
                <a:lnTo>
                  <a:pt x="146" y="141"/>
                </a:lnTo>
                <a:lnTo>
                  <a:pt x="150" y="149"/>
                </a:lnTo>
                <a:lnTo>
                  <a:pt x="156" y="158"/>
                </a:lnTo>
                <a:lnTo>
                  <a:pt x="158" y="162"/>
                </a:lnTo>
                <a:lnTo>
                  <a:pt x="164" y="170"/>
                </a:lnTo>
                <a:lnTo>
                  <a:pt x="169" y="175"/>
                </a:lnTo>
                <a:lnTo>
                  <a:pt x="177" y="179"/>
                </a:lnTo>
                <a:lnTo>
                  <a:pt x="183" y="183"/>
                </a:lnTo>
                <a:lnTo>
                  <a:pt x="190" y="187"/>
                </a:lnTo>
                <a:lnTo>
                  <a:pt x="198" y="191"/>
                </a:lnTo>
                <a:lnTo>
                  <a:pt x="205" y="194"/>
                </a:lnTo>
                <a:lnTo>
                  <a:pt x="211" y="194"/>
                </a:lnTo>
                <a:lnTo>
                  <a:pt x="219" y="196"/>
                </a:lnTo>
                <a:lnTo>
                  <a:pt x="224" y="198"/>
                </a:lnTo>
                <a:lnTo>
                  <a:pt x="232" y="200"/>
                </a:lnTo>
                <a:lnTo>
                  <a:pt x="236" y="200"/>
                </a:lnTo>
                <a:lnTo>
                  <a:pt x="242" y="200"/>
                </a:lnTo>
                <a:lnTo>
                  <a:pt x="245" y="202"/>
                </a:lnTo>
                <a:lnTo>
                  <a:pt x="249" y="202"/>
                </a:lnTo>
                <a:lnTo>
                  <a:pt x="247" y="198"/>
                </a:lnTo>
                <a:lnTo>
                  <a:pt x="243" y="192"/>
                </a:lnTo>
                <a:lnTo>
                  <a:pt x="238" y="185"/>
                </a:lnTo>
                <a:lnTo>
                  <a:pt x="232" y="179"/>
                </a:lnTo>
                <a:lnTo>
                  <a:pt x="226" y="175"/>
                </a:lnTo>
                <a:lnTo>
                  <a:pt x="221" y="172"/>
                </a:lnTo>
                <a:lnTo>
                  <a:pt x="217" y="168"/>
                </a:lnTo>
                <a:lnTo>
                  <a:pt x="211" y="164"/>
                </a:lnTo>
                <a:lnTo>
                  <a:pt x="205" y="160"/>
                </a:lnTo>
                <a:lnTo>
                  <a:pt x="198" y="158"/>
                </a:lnTo>
                <a:lnTo>
                  <a:pt x="192" y="156"/>
                </a:lnTo>
                <a:lnTo>
                  <a:pt x="186" y="154"/>
                </a:lnTo>
                <a:lnTo>
                  <a:pt x="184" y="149"/>
                </a:lnTo>
                <a:lnTo>
                  <a:pt x="183" y="143"/>
                </a:lnTo>
                <a:lnTo>
                  <a:pt x="183" y="135"/>
                </a:lnTo>
                <a:lnTo>
                  <a:pt x="183" y="126"/>
                </a:lnTo>
                <a:lnTo>
                  <a:pt x="181" y="120"/>
                </a:lnTo>
                <a:lnTo>
                  <a:pt x="181" y="114"/>
                </a:lnTo>
                <a:lnTo>
                  <a:pt x="181" y="111"/>
                </a:lnTo>
                <a:lnTo>
                  <a:pt x="181" y="105"/>
                </a:lnTo>
                <a:lnTo>
                  <a:pt x="179" y="97"/>
                </a:lnTo>
                <a:lnTo>
                  <a:pt x="179" y="94"/>
                </a:lnTo>
                <a:lnTo>
                  <a:pt x="177" y="86"/>
                </a:lnTo>
                <a:lnTo>
                  <a:pt x="175" y="80"/>
                </a:lnTo>
                <a:lnTo>
                  <a:pt x="173" y="75"/>
                </a:lnTo>
                <a:lnTo>
                  <a:pt x="171" y="69"/>
                </a:lnTo>
                <a:lnTo>
                  <a:pt x="175" y="67"/>
                </a:lnTo>
                <a:lnTo>
                  <a:pt x="169" y="59"/>
                </a:lnTo>
                <a:lnTo>
                  <a:pt x="164" y="52"/>
                </a:lnTo>
                <a:lnTo>
                  <a:pt x="158" y="44"/>
                </a:lnTo>
                <a:lnTo>
                  <a:pt x="152" y="38"/>
                </a:lnTo>
                <a:lnTo>
                  <a:pt x="143" y="31"/>
                </a:lnTo>
                <a:lnTo>
                  <a:pt x="141" y="29"/>
                </a:lnTo>
                <a:lnTo>
                  <a:pt x="169" y="23"/>
                </a:lnTo>
                <a:lnTo>
                  <a:pt x="221" y="48"/>
                </a:lnTo>
                <a:lnTo>
                  <a:pt x="219" y="46"/>
                </a:lnTo>
                <a:lnTo>
                  <a:pt x="217" y="42"/>
                </a:lnTo>
                <a:lnTo>
                  <a:pt x="213" y="35"/>
                </a:lnTo>
                <a:lnTo>
                  <a:pt x="207" y="29"/>
                </a:lnTo>
                <a:lnTo>
                  <a:pt x="200" y="21"/>
                </a:lnTo>
                <a:lnTo>
                  <a:pt x="192" y="14"/>
                </a:lnTo>
                <a:lnTo>
                  <a:pt x="186" y="12"/>
                </a:lnTo>
                <a:lnTo>
                  <a:pt x="181" y="8"/>
                </a:lnTo>
                <a:lnTo>
                  <a:pt x="177" y="6"/>
                </a:lnTo>
                <a:lnTo>
                  <a:pt x="171" y="4"/>
                </a:lnTo>
                <a:lnTo>
                  <a:pt x="164" y="2"/>
                </a:lnTo>
                <a:lnTo>
                  <a:pt x="158" y="0"/>
                </a:lnTo>
                <a:lnTo>
                  <a:pt x="152" y="0"/>
                </a:lnTo>
                <a:lnTo>
                  <a:pt x="146" y="0"/>
                </a:lnTo>
                <a:lnTo>
                  <a:pt x="141" y="0"/>
                </a:lnTo>
                <a:lnTo>
                  <a:pt x="135" y="0"/>
                </a:lnTo>
                <a:lnTo>
                  <a:pt x="131" y="0"/>
                </a:lnTo>
                <a:lnTo>
                  <a:pt x="127" y="2"/>
                </a:lnTo>
                <a:lnTo>
                  <a:pt x="118" y="4"/>
                </a:lnTo>
                <a:lnTo>
                  <a:pt x="112" y="4"/>
                </a:lnTo>
                <a:lnTo>
                  <a:pt x="108" y="6"/>
                </a:lnTo>
                <a:lnTo>
                  <a:pt x="108" y="6"/>
                </a:lnTo>
                <a:lnTo>
                  <a:pt x="107" y="6"/>
                </a:lnTo>
                <a:lnTo>
                  <a:pt x="103" y="8"/>
                </a:lnTo>
                <a:lnTo>
                  <a:pt x="97" y="10"/>
                </a:lnTo>
                <a:lnTo>
                  <a:pt x="93" y="12"/>
                </a:lnTo>
                <a:lnTo>
                  <a:pt x="86" y="14"/>
                </a:lnTo>
                <a:lnTo>
                  <a:pt x="80" y="17"/>
                </a:lnTo>
                <a:lnTo>
                  <a:pt x="74" y="21"/>
                </a:lnTo>
                <a:lnTo>
                  <a:pt x="72" y="23"/>
                </a:lnTo>
                <a:lnTo>
                  <a:pt x="72" y="23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6418263" y="1136650"/>
            <a:ext cx="38100" cy="47625"/>
          </a:xfrm>
          <a:custGeom>
            <a:avLst/>
            <a:gdLst/>
            <a:ahLst/>
            <a:cxnLst>
              <a:cxn ang="0">
                <a:pos x="48" y="55"/>
              </a:cxn>
              <a:cxn ang="0">
                <a:pos x="25" y="15"/>
              </a:cxn>
              <a:cxn ang="0">
                <a:pos x="31" y="15"/>
              </a:cxn>
              <a:cxn ang="0">
                <a:pos x="25" y="13"/>
              </a:cxn>
              <a:cxn ang="0">
                <a:pos x="21" y="11"/>
              </a:cxn>
              <a:cxn ang="0">
                <a:pos x="31" y="9"/>
              </a:cxn>
              <a:cxn ang="0">
                <a:pos x="25" y="8"/>
              </a:cxn>
              <a:cxn ang="0">
                <a:pos x="19" y="8"/>
              </a:cxn>
              <a:cxn ang="0">
                <a:pos x="29" y="6"/>
              </a:cxn>
              <a:cxn ang="0">
                <a:pos x="25" y="2"/>
              </a:cxn>
              <a:cxn ang="0">
                <a:pos x="21" y="0"/>
              </a:cxn>
              <a:cxn ang="0">
                <a:pos x="15" y="0"/>
              </a:cxn>
              <a:cxn ang="0">
                <a:pos x="10" y="0"/>
              </a:cxn>
              <a:cxn ang="0">
                <a:pos x="4" y="0"/>
              </a:cxn>
              <a:cxn ang="0">
                <a:pos x="0" y="4"/>
              </a:cxn>
              <a:cxn ang="0">
                <a:pos x="4" y="6"/>
              </a:cxn>
              <a:cxn ang="0">
                <a:pos x="6" y="17"/>
              </a:cxn>
              <a:cxn ang="0">
                <a:pos x="8" y="17"/>
              </a:cxn>
              <a:cxn ang="0">
                <a:pos x="8" y="25"/>
              </a:cxn>
              <a:cxn ang="0">
                <a:pos x="13" y="23"/>
              </a:cxn>
              <a:cxn ang="0">
                <a:pos x="25" y="61"/>
              </a:cxn>
              <a:cxn ang="0">
                <a:pos x="48" y="55"/>
              </a:cxn>
              <a:cxn ang="0">
                <a:pos x="48" y="55"/>
              </a:cxn>
            </a:cxnLst>
            <a:rect l="0" t="0" r="r" b="b"/>
            <a:pathLst>
              <a:path w="48" h="61">
                <a:moveTo>
                  <a:pt x="48" y="55"/>
                </a:moveTo>
                <a:lnTo>
                  <a:pt x="25" y="15"/>
                </a:lnTo>
                <a:lnTo>
                  <a:pt x="31" y="15"/>
                </a:lnTo>
                <a:lnTo>
                  <a:pt x="25" y="13"/>
                </a:lnTo>
                <a:lnTo>
                  <a:pt x="21" y="11"/>
                </a:lnTo>
                <a:lnTo>
                  <a:pt x="31" y="9"/>
                </a:lnTo>
                <a:lnTo>
                  <a:pt x="25" y="8"/>
                </a:lnTo>
                <a:lnTo>
                  <a:pt x="19" y="8"/>
                </a:lnTo>
                <a:lnTo>
                  <a:pt x="29" y="6"/>
                </a:lnTo>
                <a:lnTo>
                  <a:pt x="25" y="2"/>
                </a:lnTo>
                <a:lnTo>
                  <a:pt x="21" y="0"/>
                </a:lnTo>
                <a:lnTo>
                  <a:pt x="15" y="0"/>
                </a:lnTo>
                <a:lnTo>
                  <a:pt x="10" y="0"/>
                </a:lnTo>
                <a:lnTo>
                  <a:pt x="4" y="0"/>
                </a:lnTo>
                <a:lnTo>
                  <a:pt x="0" y="4"/>
                </a:lnTo>
                <a:lnTo>
                  <a:pt x="4" y="6"/>
                </a:lnTo>
                <a:lnTo>
                  <a:pt x="6" y="17"/>
                </a:lnTo>
                <a:lnTo>
                  <a:pt x="8" y="17"/>
                </a:lnTo>
                <a:lnTo>
                  <a:pt x="8" y="25"/>
                </a:lnTo>
                <a:lnTo>
                  <a:pt x="13" y="23"/>
                </a:lnTo>
                <a:lnTo>
                  <a:pt x="25" y="61"/>
                </a:lnTo>
                <a:lnTo>
                  <a:pt x="48" y="55"/>
                </a:lnTo>
                <a:lnTo>
                  <a:pt x="48" y="5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6516688" y="1174750"/>
            <a:ext cx="19050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16"/>
              </a:cxn>
              <a:cxn ang="0">
                <a:pos x="24" y="16"/>
              </a:cxn>
              <a:cxn ang="0">
                <a:pos x="22" y="4"/>
              </a:cxn>
              <a:cxn ang="0">
                <a:pos x="17" y="6"/>
              </a:cxn>
              <a:cxn ang="0">
                <a:pos x="1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4" h="16">
                <a:moveTo>
                  <a:pt x="0" y="0"/>
                </a:moveTo>
                <a:lnTo>
                  <a:pt x="17" y="16"/>
                </a:lnTo>
                <a:lnTo>
                  <a:pt x="24" y="16"/>
                </a:lnTo>
                <a:lnTo>
                  <a:pt x="22" y="4"/>
                </a:lnTo>
                <a:lnTo>
                  <a:pt x="17" y="6"/>
                </a:lnTo>
                <a:lnTo>
                  <a:pt x="1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6527800" y="1173163"/>
            <a:ext cx="22225" cy="2698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0"/>
              </a:cxn>
              <a:cxn ang="0">
                <a:pos x="9" y="34"/>
              </a:cxn>
              <a:cxn ang="0">
                <a:pos x="27" y="22"/>
              </a:cxn>
              <a:cxn ang="0">
                <a:pos x="17" y="24"/>
              </a:cxn>
              <a:cxn ang="0">
                <a:pos x="9" y="26"/>
              </a:cxn>
              <a:cxn ang="0">
                <a:pos x="2" y="5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</a:cxnLst>
            <a:rect l="0" t="0" r="r" b="b"/>
            <a:pathLst>
              <a:path w="27" h="34">
                <a:moveTo>
                  <a:pt x="7" y="0"/>
                </a:moveTo>
                <a:lnTo>
                  <a:pt x="0" y="0"/>
                </a:lnTo>
                <a:lnTo>
                  <a:pt x="9" y="34"/>
                </a:lnTo>
                <a:lnTo>
                  <a:pt x="27" y="22"/>
                </a:lnTo>
                <a:lnTo>
                  <a:pt x="17" y="24"/>
                </a:lnTo>
                <a:lnTo>
                  <a:pt x="9" y="26"/>
                </a:lnTo>
                <a:lnTo>
                  <a:pt x="2" y="5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8" name="Freeform 54"/>
          <p:cNvSpPr>
            <a:spLocks/>
          </p:cNvSpPr>
          <p:nvPr/>
        </p:nvSpPr>
        <p:spPr bwMode="auto">
          <a:xfrm>
            <a:off x="6526213" y="1149350"/>
            <a:ext cx="60325" cy="65088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8" y="0"/>
              </a:cxn>
              <a:cxn ang="0">
                <a:pos x="48" y="2"/>
              </a:cxn>
              <a:cxn ang="0">
                <a:pos x="50" y="6"/>
              </a:cxn>
              <a:cxn ang="0">
                <a:pos x="53" y="12"/>
              </a:cxn>
              <a:cxn ang="0">
                <a:pos x="59" y="21"/>
              </a:cxn>
              <a:cxn ang="0">
                <a:pos x="61" y="25"/>
              </a:cxn>
              <a:cxn ang="0">
                <a:pos x="63" y="31"/>
              </a:cxn>
              <a:cxn ang="0">
                <a:pos x="65" y="36"/>
              </a:cxn>
              <a:cxn ang="0">
                <a:pos x="67" y="42"/>
              </a:cxn>
              <a:cxn ang="0">
                <a:pos x="69" y="48"/>
              </a:cxn>
              <a:cxn ang="0">
                <a:pos x="72" y="53"/>
              </a:cxn>
              <a:cxn ang="0">
                <a:pos x="74" y="59"/>
              </a:cxn>
              <a:cxn ang="0">
                <a:pos x="76" y="67"/>
              </a:cxn>
              <a:cxn ang="0">
                <a:pos x="42" y="84"/>
              </a:cxn>
              <a:cxn ang="0">
                <a:pos x="29" y="84"/>
              </a:cxn>
              <a:cxn ang="0">
                <a:pos x="0" y="10"/>
              </a:cxn>
              <a:cxn ang="0">
                <a:pos x="6" y="2"/>
              </a:cxn>
              <a:cxn ang="0">
                <a:pos x="6" y="2"/>
              </a:cxn>
            </a:cxnLst>
            <a:rect l="0" t="0" r="r" b="b"/>
            <a:pathLst>
              <a:path w="76" h="84">
                <a:moveTo>
                  <a:pt x="6" y="2"/>
                </a:moveTo>
                <a:lnTo>
                  <a:pt x="48" y="0"/>
                </a:lnTo>
                <a:lnTo>
                  <a:pt x="48" y="2"/>
                </a:lnTo>
                <a:lnTo>
                  <a:pt x="50" y="6"/>
                </a:lnTo>
                <a:lnTo>
                  <a:pt x="53" y="12"/>
                </a:lnTo>
                <a:lnTo>
                  <a:pt x="59" y="21"/>
                </a:lnTo>
                <a:lnTo>
                  <a:pt x="61" y="25"/>
                </a:lnTo>
                <a:lnTo>
                  <a:pt x="63" y="31"/>
                </a:lnTo>
                <a:lnTo>
                  <a:pt x="65" y="36"/>
                </a:lnTo>
                <a:lnTo>
                  <a:pt x="67" y="42"/>
                </a:lnTo>
                <a:lnTo>
                  <a:pt x="69" y="48"/>
                </a:lnTo>
                <a:lnTo>
                  <a:pt x="72" y="53"/>
                </a:lnTo>
                <a:lnTo>
                  <a:pt x="74" y="59"/>
                </a:lnTo>
                <a:lnTo>
                  <a:pt x="76" y="67"/>
                </a:lnTo>
                <a:lnTo>
                  <a:pt x="42" y="84"/>
                </a:lnTo>
                <a:lnTo>
                  <a:pt x="29" y="84"/>
                </a:lnTo>
                <a:lnTo>
                  <a:pt x="0" y="10"/>
                </a:lnTo>
                <a:lnTo>
                  <a:pt x="6" y="2"/>
                </a:lnTo>
                <a:lnTo>
                  <a:pt x="6" y="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6429375" y="1154113"/>
            <a:ext cx="17462" cy="206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2" y="24"/>
              </a:cxn>
              <a:cxn ang="0">
                <a:pos x="23" y="21"/>
              </a:cxn>
              <a:cxn ang="0">
                <a:pos x="16" y="0"/>
              </a:cxn>
              <a:cxn ang="0">
                <a:pos x="6" y="4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3" h="24">
                <a:moveTo>
                  <a:pt x="0" y="5"/>
                </a:moveTo>
                <a:lnTo>
                  <a:pt x="12" y="24"/>
                </a:lnTo>
                <a:lnTo>
                  <a:pt x="23" y="21"/>
                </a:lnTo>
                <a:lnTo>
                  <a:pt x="16" y="0"/>
                </a:lnTo>
                <a:lnTo>
                  <a:pt x="6" y="4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6434138" y="1158875"/>
            <a:ext cx="19050" cy="3651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6"/>
              </a:cxn>
              <a:cxn ang="0">
                <a:pos x="6" y="10"/>
              </a:cxn>
              <a:cxn ang="0">
                <a:pos x="6" y="23"/>
              </a:cxn>
              <a:cxn ang="0">
                <a:pos x="25" y="46"/>
              </a:cxn>
              <a:cxn ang="0">
                <a:pos x="17" y="18"/>
              </a:cxn>
              <a:cxn ang="0">
                <a:pos x="6" y="10"/>
              </a:cxn>
              <a:cxn ang="0">
                <a:pos x="6" y="6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5" h="46">
                <a:moveTo>
                  <a:pt x="0" y="2"/>
                </a:moveTo>
                <a:lnTo>
                  <a:pt x="2" y="6"/>
                </a:lnTo>
                <a:lnTo>
                  <a:pt x="6" y="10"/>
                </a:lnTo>
                <a:lnTo>
                  <a:pt x="6" y="23"/>
                </a:lnTo>
                <a:lnTo>
                  <a:pt x="25" y="46"/>
                </a:lnTo>
                <a:lnTo>
                  <a:pt x="17" y="18"/>
                </a:lnTo>
                <a:lnTo>
                  <a:pt x="6" y="10"/>
                </a:lnTo>
                <a:lnTo>
                  <a:pt x="6" y="6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1" name="Freeform 57"/>
          <p:cNvSpPr>
            <a:spLocks/>
          </p:cNvSpPr>
          <p:nvPr/>
        </p:nvSpPr>
        <p:spPr bwMode="auto">
          <a:xfrm>
            <a:off x="6388100" y="1212850"/>
            <a:ext cx="63500" cy="61913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72" y="0"/>
              </a:cxn>
              <a:cxn ang="0">
                <a:pos x="67" y="4"/>
              </a:cxn>
              <a:cxn ang="0">
                <a:pos x="59" y="8"/>
              </a:cxn>
              <a:cxn ang="0">
                <a:pos x="51" y="13"/>
              </a:cxn>
              <a:cxn ang="0">
                <a:pos x="42" y="17"/>
              </a:cxn>
              <a:cxn ang="0">
                <a:pos x="34" y="25"/>
              </a:cxn>
              <a:cxn ang="0">
                <a:pos x="25" y="30"/>
              </a:cxn>
              <a:cxn ang="0">
                <a:pos x="21" y="36"/>
              </a:cxn>
              <a:cxn ang="0">
                <a:pos x="15" y="42"/>
              </a:cxn>
              <a:cxn ang="0">
                <a:pos x="11" y="48"/>
              </a:cxn>
              <a:cxn ang="0">
                <a:pos x="8" y="51"/>
              </a:cxn>
              <a:cxn ang="0">
                <a:pos x="8" y="57"/>
              </a:cxn>
              <a:cxn ang="0">
                <a:pos x="6" y="61"/>
              </a:cxn>
              <a:cxn ang="0">
                <a:pos x="4" y="67"/>
              </a:cxn>
              <a:cxn ang="0">
                <a:pos x="2" y="72"/>
              </a:cxn>
              <a:cxn ang="0">
                <a:pos x="0" y="80"/>
              </a:cxn>
              <a:cxn ang="0">
                <a:pos x="4" y="72"/>
              </a:cxn>
              <a:cxn ang="0">
                <a:pos x="6" y="65"/>
              </a:cxn>
              <a:cxn ang="0">
                <a:pos x="13" y="55"/>
              </a:cxn>
              <a:cxn ang="0">
                <a:pos x="15" y="49"/>
              </a:cxn>
              <a:cxn ang="0">
                <a:pos x="19" y="44"/>
              </a:cxn>
              <a:cxn ang="0">
                <a:pos x="23" y="40"/>
              </a:cxn>
              <a:cxn ang="0">
                <a:pos x="27" y="36"/>
              </a:cxn>
              <a:cxn ang="0">
                <a:pos x="34" y="29"/>
              </a:cxn>
              <a:cxn ang="0">
                <a:pos x="44" y="23"/>
              </a:cxn>
              <a:cxn ang="0">
                <a:pos x="51" y="17"/>
              </a:cxn>
              <a:cxn ang="0">
                <a:pos x="61" y="13"/>
              </a:cxn>
              <a:cxn ang="0">
                <a:pos x="67" y="10"/>
              </a:cxn>
              <a:cxn ang="0">
                <a:pos x="74" y="6"/>
              </a:cxn>
              <a:cxn ang="0">
                <a:pos x="78" y="4"/>
              </a:cxn>
              <a:cxn ang="0">
                <a:pos x="80" y="4"/>
              </a:cxn>
              <a:cxn ang="0">
                <a:pos x="74" y="0"/>
              </a:cxn>
              <a:cxn ang="0">
                <a:pos x="74" y="0"/>
              </a:cxn>
            </a:cxnLst>
            <a:rect l="0" t="0" r="r" b="b"/>
            <a:pathLst>
              <a:path w="80" h="80">
                <a:moveTo>
                  <a:pt x="74" y="0"/>
                </a:moveTo>
                <a:lnTo>
                  <a:pt x="72" y="0"/>
                </a:lnTo>
                <a:lnTo>
                  <a:pt x="67" y="4"/>
                </a:lnTo>
                <a:lnTo>
                  <a:pt x="59" y="8"/>
                </a:lnTo>
                <a:lnTo>
                  <a:pt x="51" y="13"/>
                </a:lnTo>
                <a:lnTo>
                  <a:pt x="42" y="17"/>
                </a:lnTo>
                <a:lnTo>
                  <a:pt x="34" y="25"/>
                </a:lnTo>
                <a:lnTo>
                  <a:pt x="25" y="30"/>
                </a:lnTo>
                <a:lnTo>
                  <a:pt x="21" y="36"/>
                </a:lnTo>
                <a:lnTo>
                  <a:pt x="15" y="42"/>
                </a:lnTo>
                <a:lnTo>
                  <a:pt x="11" y="48"/>
                </a:lnTo>
                <a:lnTo>
                  <a:pt x="8" y="51"/>
                </a:lnTo>
                <a:lnTo>
                  <a:pt x="8" y="57"/>
                </a:lnTo>
                <a:lnTo>
                  <a:pt x="6" y="61"/>
                </a:lnTo>
                <a:lnTo>
                  <a:pt x="4" y="67"/>
                </a:lnTo>
                <a:lnTo>
                  <a:pt x="2" y="72"/>
                </a:lnTo>
                <a:lnTo>
                  <a:pt x="0" y="80"/>
                </a:lnTo>
                <a:lnTo>
                  <a:pt x="4" y="72"/>
                </a:lnTo>
                <a:lnTo>
                  <a:pt x="6" y="65"/>
                </a:lnTo>
                <a:lnTo>
                  <a:pt x="13" y="55"/>
                </a:lnTo>
                <a:lnTo>
                  <a:pt x="15" y="49"/>
                </a:lnTo>
                <a:lnTo>
                  <a:pt x="19" y="44"/>
                </a:lnTo>
                <a:lnTo>
                  <a:pt x="23" y="40"/>
                </a:lnTo>
                <a:lnTo>
                  <a:pt x="27" y="36"/>
                </a:lnTo>
                <a:lnTo>
                  <a:pt x="34" y="29"/>
                </a:lnTo>
                <a:lnTo>
                  <a:pt x="44" y="23"/>
                </a:lnTo>
                <a:lnTo>
                  <a:pt x="51" y="17"/>
                </a:lnTo>
                <a:lnTo>
                  <a:pt x="61" y="13"/>
                </a:lnTo>
                <a:lnTo>
                  <a:pt x="67" y="10"/>
                </a:lnTo>
                <a:lnTo>
                  <a:pt x="74" y="6"/>
                </a:lnTo>
                <a:lnTo>
                  <a:pt x="78" y="4"/>
                </a:lnTo>
                <a:lnTo>
                  <a:pt x="80" y="4"/>
                </a:lnTo>
                <a:lnTo>
                  <a:pt x="74" y="0"/>
                </a:lnTo>
                <a:lnTo>
                  <a:pt x="74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2" name="Freeform 58"/>
          <p:cNvSpPr>
            <a:spLocks/>
          </p:cNvSpPr>
          <p:nvPr/>
        </p:nvSpPr>
        <p:spPr bwMode="auto">
          <a:xfrm>
            <a:off x="6369050" y="1304925"/>
            <a:ext cx="11112" cy="14288"/>
          </a:xfrm>
          <a:custGeom>
            <a:avLst/>
            <a:gdLst/>
            <a:ahLst/>
            <a:cxnLst>
              <a:cxn ang="0">
                <a:pos x="12" y="6"/>
              </a:cxn>
              <a:cxn ang="0">
                <a:pos x="10" y="4"/>
              </a:cxn>
              <a:cxn ang="0">
                <a:pos x="8" y="4"/>
              </a:cxn>
              <a:cxn ang="0">
                <a:pos x="4" y="2"/>
              </a:cxn>
              <a:cxn ang="0">
                <a:pos x="0" y="0"/>
              </a:cxn>
              <a:cxn ang="0">
                <a:pos x="0" y="4"/>
              </a:cxn>
              <a:cxn ang="0">
                <a:pos x="4" y="11"/>
              </a:cxn>
              <a:cxn ang="0">
                <a:pos x="8" y="13"/>
              </a:cxn>
              <a:cxn ang="0">
                <a:pos x="12" y="15"/>
              </a:cxn>
              <a:cxn ang="0">
                <a:pos x="12" y="17"/>
              </a:cxn>
              <a:cxn ang="0">
                <a:pos x="12" y="17"/>
              </a:cxn>
              <a:cxn ang="0">
                <a:pos x="16" y="11"/>
              </a:cxn>
              <a:cxn ang="0">
                <a:pos x="12" y="6"/>
              </a:cxn>
              <a:cxn ang="0">
                <a:pos x="12" y="6"/>
              </a:cxn>
            </a:cxnLst>
            <a:rect l="0" t="0" r="r" b="b"/>
            <a:pathLst>
              <a:path w="16" h="17">
                <a:moveTo>
                  <a:pt x="12" y="6"/>
                </a:moveTo>
                <a:lnTo>
                  <a:pt x="10" y="4"/>
                </a:lnTo>
                <a:lnTo>
                  <a:pt x="8" y="4"/>
                </a:lnTo>
                <a:lnTo>
                  <a:pt x="4" y="2"/>
                </a:lnTo>
                <a:lnTo>
                  <a:pt x="0" y="0"/>
                </a:lnTo>
                <a:lnTo>
                  <a:pt x="0" y="4"/>
                </a:lnTo>
                <a:lnTo>
                  <a:pt x="4" y="11"/>
                </a:lnTo>
                <a:lnTo>
                  <a:pt x="8" y="13"/>
                </a:lnTo>
                <a:lnTo>
                  <a:pt x="12" y="15"/>
                </a:lnTo>
                <a:lnTo>
                  <a:pt x="12" y="17"/>
                </a:lnTo>
                <a:lnTo>
                  <a:pt x="12" y="17"/>
                </a:lnTo>
                <a:lnTo>
                  <a:pt x="16" y="11"/>
                </a:lnTo>
                <a:lnTo>
                  <a:pt x="12" y="6"/>
                </a:lnTo>
                <a:lnTo>
                  <a:pt x="12" y="6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3" name="Freeform 59"/>
          <p:cNvSpPr>
            <a:spLocks/>
          </p:cNvSpPr>
          <p:nvPr/>
        </p:nvSpPr>
        <p:spPr bwMode="auto">
          <a:xfrm>
            <a:off x="6546850" y="1303338"/>
            <a:ext cx="12700" cy="14288"/>
          </a:xfrm>
          <a:custGeom>
            <a:avLst/>
            <a:gdLst/>
            <a:ahLst/>
            <a:cxnLst>
              <a:cxn ang="0">
                <a:pos x="4" y="2"/>
              </a:cxn>
              <a:cxn ang="0">
                <a:pos x="0" y="19"/>
              </a:cxn>
              <a:cxn ang="0">
                <a:pos x="2" y="19"/>
              </a:cxn>
              <a:cxn ang="0">
                <a:pos x="7" y="13"/>
              </a:cxn>
              <a:cxn ang="0">
                <a:pos x="13" y="8"/>
              </a:cxn>
              <a:cxn ang="0">
                <a:pos x="17" y="2"/>
              </a:cxn>
              <a:cxn ang="0">
                <a:pos x="11" y="0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17" h="19">
                <a:moveTo>
                  <a:pt x="4" y="2"/>
                </a:moveTo>
                <a:lnTo>
                  <a:pt x="0" y="19"/>
                </a:lnTo>
                <a:lnTo>
                  <a:pt x="2" y="19"/>
                </a:lnTo>
                <a:lnTo>
                  <a:pt x="7" y="13"/>
                </a:lnTo>
                <a:lnTo>
                  <a:pt x="13" y="8"/>
                </a:lnTo>
                <a:lnTo>
                  <a:pt x="17" y="2"/>
                </a:lnTo>
                <a:lnTo>
                  <a:pt x="11" y="0"/>
                </a:lnTo>
                <a:lnTo>
                  <a:pt x="4" y="2"/>
                </a:lnTo>
                <a:lnTo>
                  <a:pt x="4" y="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4" name="Freeform 60"/>
          <p:cNvSpPr>
            <a:spLocks/>
          </p:cNvSpPr>
          <p:nvPr/>
        </p:nvSpPr>
        <p:spPr bwMode="auto">
          <a:xfrm>
            <a:off x="6350000" y="1184275"/>
            <a:ext cx="14287" cy="9525"/>
          </a:xfrm>
          <a:custGeom>
            <a:avLst/>
            <a:gdLst/>
            <a:ahLst/>
            <a:cxnLst>
              <a:cxn ang="0">
                <a:pos x="17" y="7"/>
              </a:cxn>
              <a:cxn ang="0">
                <a:pos x="15" y="6"/>
              </a:cxn>
              <a:cxn ang="0">
                <a:pos x="13" y="2"/>
              </a:cxn>
              <a:cxn ang="0">
                <a:pos x="7" y="0"/>
              </a:cxn>
              <a:cxn ang="0">
                <a:pos x="3" y="0"/>
              </a:cxn>
              <a:cxn ang="0">
                <a:pos x="0" y="2"/>
              </a:cxn>
              <a:cxn ang="0">
                <a:pos x="0" y="4"/>
              </a:cxn>
              <a:cxn ang="0">
                <a:pos x="1" y="4"/>
              </a:cxn>
              <a:cxn ang="0">
                <a:pos x="5" y="4"/>
              </a:cxn>
              <a:cxn ang="0">
                <a:pos x="7" y="6"/>
              </a:cxn>
              <a:cxn ang="0">
                <a:pos x="7" y="7"/>
              </a:cxn>
              <a:cxn ang="0">
                <a:pos x="7" y="7"/>
              </a:cxn>
              <a:cxn ang="0">
                <a:pos x="5" y="9"/>
              </a:cxn>
              <a:cxn ang="0">
                <a:pos x="1" y="9"/>
              </a:cxn>
              <a:cxn ang="0">
                <a:pos x="1" y="9"/>
              </a:cxn>
              <a:cxn ang="0">
                <a:pos x="9" y="11"/>
              </a:cxn>
              <a:cxn ang="0">
                <a:pos x="17" y="7"/>
              </a:cxn>
              <a:cxn ang="0">
                <a:pos x="17" y="7"/>
              </a:cxn>
            </a:cxnLst>
            <a:rect l="0" t="0" r="r" b="b"/>
            <a:pathLst>
              <a:path w="17" h="11">
                <a:moveTo>
                  <a:pt x="17" y="7"/>
                </a:moveTo>
                <a:lnTo>
                  <a:pt x="15" y="6"/>
                </a:lnTo>
                <a:lnTo>
                  <a:pt x="13" y="2"/>
                </a:lnTo>
                <a:lnTo>
                  <a:pt x="7" y="0"/>
                </a:lnTo>
                <a:lnTo>
                  <a:pt x="3" y="0"/>
                </a:lnTo>
                <a:lnTo>
                  <a:pt x="0" y="2"/>
                </a:lnTo>
                <a:lnTo>
                  <a:pt x="0" y="4"/>
                </a:lnTo>
                <a:lnTo>
                  <a:pt x="1" y="4"/>
                </a:lnTo>
                <a:lnTo>
                  <a:pt x="5" y="4"/>
                </a:lnTo>
                <a:lnTo>
                  <a:pt x="7" y="6"/>
                </a:lnTo>
                <a:lnTo>
                  <a:pt x="7" y="7"/>
                </a:lnTo>
                <a:lnTo>
                  <a:pt x="7" y="7"/>
                </a:lnTo>
                <a:lnTo>
                  <a:pt x="5" y="9"/>
                </a:lnTo>
                <a:lnTo>
                  <a:pt x="1" y="9"/>
                </a:lnTo>
                <a:lnTo>
                  <a:pt x="1" y="9"/>
                </a:lnTo>
                <a:lnTo>
                  <a:pt x="9" y="11"/>
                </a:lnTo>
                <a:lnTo>
                  <a:pt x="17" y="7"/>
                </a:lnTo>
                <a:lnTo>
                  <a:pt x="17" y="7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5" name="Freeform 61"/>
          <p:cNvSpPr>
            <a:spLocks/>
          </p:cNvSpPr>
          <p:nvPr/>
        </p:nvSpPr>
        <p:spPr bwMode="auto">
          <a:xfrm>
            <a:off x="7132638" y="966788"/>
            <a:ext cx="185737" cy="2174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10"/>
              </a:cxn>
              <a:cxn ang="0">
                <a:pos x="4" y="17"/>
              </a:cxn>
              <a:cxn ang="0">
                <a:pos x="8" y="27"/>
              </a:cxn>
              <a:cxn ang="0">
                <a:pos x="14" y="38"/>
              </a:cxn>
              <a:cxn ang="0">
                <a:pos x="19" y="53"/>
              </a:cxn>
              <a:cxn ang="0">
                <a:pos x="27" y="70"/>
              </a:cxn>
              <a:cxn ang="0">
                <a:pos x="35" y="86"/>
              </a:cxn>
              <a:cxn ang="0">
                <a:pos x="42" y="103"/>
              </a:cxn>
              <a:cxn ang="0">
                <a:pos x="54" y="120"/>
              </a:cxn>
              <a:cxn ang="0">
                <a:pos x="65" y="139"/>
              </a:cxn>
              <a:cxn ang="0">
                <a:pos x="77" y="156"/>
              </a:cxn>
              <a:cxn ang="0">
                <a:pos x="90" y="175"/>
              </a:cxn>
              <a:cxn ang="0">
                <a:pos x="103" y="192"/>
              </a:cxn>
              <a:cxn ang="0">
                <a:pos x="118" y="209"/>
              </a:cxn>
              <a:cxn ang="0">
                <a:pos x="134" y="224"/>
              </a:cxn>
              <a:cxn ang="0">
                <a:pos x="151" y="236"/>
              </a:cxn>
              <a:cxn ang="0">
                <a:pos x="168" y="247"/>
              </a:cxn>
              <a:cxn ang="0">
                <a:pos x="185" y="257"/>
              </a:cxn>
              <a:cxn ang="0">
                <a:pos x="202" y="264"/>
              </a:cxn>
              <a:cxn ang="0">
                <a:pos x="215" y="268"/>
              </a:cxn>
              <a:cxn ang="0">
                <a:pos x="227" y="272"/>
              </a:cxn>
              <a:cxn ang="0">
                <a:pos x="232" y="276"/>
              </a:cxn>
              <a:cxn ang="0">
                <a:pos x="232" y="276"/>
              </a:cxn>
              <a:cxn ang="0">
                <a:pos x="227" y="270"/>
              </a:cxn>
              <a:cxn ang="0">
                <a:pos x="215" y="262"/>
              </a:cxn>
              <a:cxn ang="0">
                <a:pos x="202" y="249"/>
              </a:cxn>
              <a:cxn ang="0">
                <a:pos x="187" y="238"/>
              </a:cxn>
              <a:cxn ang="0">
                <a:pos x="170" y="223"/>
              </a:cxn>
              <a:cxn ang="0">
                <a:pos x="153" y="209"/>
              </a:cxn>
              <a:cxn ang="0">
                <a:pos x="139" y="198"/>
              </a:cxn>
              <a:cxn ang="0">
                <a:pos x="130" y="188"/>
              </a:cxn>
              <a:cxn ang="0">
                <a:pos x="122" y="179"/>
              </a:cxn>
              <a:cxn ang="0">
                <a:pos x="115" y="169"/>
              </a:cxn>
              <a:cxn ang="0">
                <a:pos x="103" y="156"/>
              </a:cxn>
              <a:cxn ang="0">
                <a:pos x="94" y="141"/>
              </a:cxn>
              <a:cxn ang="0">
                <a:pos x="82" y="126"/>
              </a:cxn>
              <a:cxn ang="0">
                <a:pos x="71" y="110"/>
              </a:cxn>
              <a:cxn ang="0">
                <a:pos x="59" y="93"/>
              </a:cxn>
              <a:cxn ang="0">
                <a:pos x="48" y="76"/>
              </a:cxn>
              <a:cxn ang="0">
                <a:pos x="39" y="61"/>
              </a:cxn>
              <a:cxn ang="0">
                <a:pos x="27" y="44"/>
              </a:cxn>
              <a:cxn ang="0">
                <a:pos x="19" y="32"/>
              </a:cxn>
              <a:cxn ang="0">
                <a:pos x="12" y="19"/>
              </a:cxn>
              <a:cxn ang="0">
                <a:pos x="6" y="10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234" h="276">
                <a:moveTo>
                  <a:pt x="0" y="0"/>
                </a:moveTo>
                <a:lnTo>
                  <a:pt x="0" y="2"/>
                </a:lnTo>
                <a:lnTo>
                  <a:pt x="0" y="6"/>
                </a:lnTo>
                <a:lnTo>
                  <a:pt x="0" y="10"/>
                </a:lnTo>
                <a:lnTo>
                  <a:pt x="2" y="13"/>
                </a:lnTo>
                <a:lnTo>
                  <a:pt x="4" y="17"/>
                </a:lnTo>
                <a:lnTo>
                  <a:pt x="6" y="23"/>
                </a:lnTo>
                <a:lnTo>
                  <a:pt x="8" y="27"/>
                </a:lnTo>
                <a:lnTo>
                  <a:pt x="10" y="32"/>
                </a:lnTo>
                <a:lnTo>
                  <a:pt x="14" y="38"/>
                </a:lnTo>
                <a:lnTo>
                  <a:pt x="18" y="48"/>
                </a:lnTo>
                <a:lnTo>
                  <a:pt x="19" y="53"/>
                </a:lnTo>
                <a:lnTo>
                  <a:pt x="23" y="61"/>
                </a:lnTo>
                <a:lnTo>
                  <a:pt x="27" y="70"/>
                </a:lnTo>
                <a:lnTo>
                  <a:pt x="31" y="78"/>
                </a:lnTo>
                <a:lnTo>
                  <a:pt x="35" y="86"/>
                </a:lnTo>
                <a:lnTo>
                  <a:pt x="39" y="93"/>
                </a:lnTo>
                <a:lnTo>
                  <a:pt x="42" y="103"/>
                </a:lnTo>
                <a:lnTo>
                  <a:pt x="48" y="110"/>
                </a:lnTo>
                <a:lnTo>
                  <a:pt x="54" y="120"/>
                </a:lnTo>
                <a:lnTo>
                  <a:pt x="59" y="129"/>
                </a:lnTo>
                <a:lnTo>
                  <a:pt x="65" y="139"/>
                </a:lnTo>
                <a:lnTo>
                  <a:pt x="71" y="148"/>
                </a:lnTo>
                <a:lnTo>
                  <a:pt x="77" y="156"/>
                </a:lnTo>
                <a:lnTo>
                  <a:pt x="82" y="167"/>
                </a:lnTo>
                <a:lnTo>
                  <a:pt x="90" y="175"/>
                </a:lnTo>
                <a:lnTo>
                  <a:pt x="96" y="185"/>
                </a:lnTo>
                <a:lnTo>
                  <a:pt x="103" y="192"/>
                </a:lnTo>
                <a:lnTo>
                  <a:pt x="111" y="202"/>
                </a:lnTo>
                <a:lnTo>
                  <a:pt x="118" y="209"/>
                </a:lnTo>
                <a:lnTo>
                  <a:pt x="126" y="219"/>
                </a:lnTo>
                <a:lnTo>
                  <a:pt x="134" y="224"/>
                </a:lnTo>
                <a:lnTo>
                  <a:pt x="141" y="230"/>
                </a:lnTo>
                <a:lnTo>
                  <a:pt x="151" y="236"/>
                </a:lnTo>
                <a:lnTo>
                  <a:pt x="158" y="242"/>
                </a:lnTo>
                <a:lnTo>
                  <a:pt x="168" y="247"/>
                </a:lnTo>
                <a:lnTo>
                  <a:pt x="175" y="251"/>
                </a:lnTo>
                <a:lnTo>
                  <a:pt x="185" y="257"/>
                </a:lnTo>
                <a:lnTo>
                  <a:pt x="194" y="261"/>
                </a:lnTo>
                <a:lnTo>
                  <a:pt x="202" y="264"/>
                </a:lnTo>
                <a:lnTo>
                  <a:pt x="210" y="266"/>
                </a:lnTo>
                <a:lnTo>
                  <a:pt x="215" y="268"/>
                </a:lnTo>
                <a:lnTo>
                  <a:pt x="223" y="272"/>
                </a:lnTo>
                <a:lnTo>
                  <a:pt x="227" y="272"/>
                </a:lnTo>
                <a:lnTo>
                  <a:pt x="231" y="274"/>
                </a:lnTo>
                <a:lnTo>
                  <a:pt x="232" y="276"/>
                </a:lnTo>
                <a:lnTo>
                  <a:pt x="234" y="276"/>
                </a:lnTo>
                <a:lnTo>
                  <a:pt x="232" y="276"/>
                </a:lnTo>
                <a:lnTo>
                  <a:pt x="231" y="274"/>
                </a:lnTo>
                <a:lnTo>
                  <a:pt x="227" y="270"/>
                </a:lnTo>
                <a:lnTo>
                  <a:pt x="223" y="268"/>
                </a:lnTo>
                <a:lnTo>
                  <a:pt x="215" y="262"/>
                </a:lnTo>
                <a:lnTo>
                  <a:pt x="210" y="257"/>
                </a:lnTo>
                <a:lnTo>
                  <a:pt x="202" y="249"/>
                </a:lnTo>
                <a:lnTo>
                  <a:pt x="194" y="245"/>
                </a:lnTo>
                <a:lnTo>
                  <a:pt x="187" y="238"/>
                </a:lnTo>
                <a:lnTo>
                  <a:pt x="177" y="230"/>
                </a:lnTo>
                <a:lnTo>
                  <a:pt x="170" y="223"/>
                </a:lnTo>
                <a:lnTo>
                  <a:pt x="162" y="217"/>
                </a:lnTo>
                <a:lnTo>
                  <a:pt x="153" y="209"/>
                </a:lnTo>
                <a:lnTo>
                  <a:pt x="147" y="204"/>
                </a:lnTo>
                <a:lnTo>
                  <a:pt x="139" y="198"/>
                </a:lnTo>
                <a:lnTo>
                  <a:pt x="134" y="192"/>
                </a:lnTo>
                <a:lnTo>
                  <a:pt x="130" y="188"/>
                </a:lnTo>
                <a:lnTo>
                  <a:pt x="126" y="185"/>
                </a:lnTo>
                <a:lnTo>
                  <a:pt x="122" y="179"/>
                </a:lnTo>
                <a:lnTo>
                  <a:pt x="118" y="175"/>
                </a:lnTo>
                <a:lnTo>
                  <a:pt x="115" y="169"/>
                </a:lnTo>
                <a:lnTo>
                  <a:pt x="109" y="162"/>
                </a:lnTo>
                <a:lnTo>
                  <a:pt x="103" y="156"/>
                </a:lnTo>
                <a:lnTo>
                  <a:pt x="99" y="150"/>
                </a:lnTo>
                <a:lnTo>
                  <a:pt x="94" y="141"/>
                </a:lnTo>
                <a:lnTo>
                  <a:pt x="88" y="133"/>
                </a:lnTo>
                <a:lnTo>
                  <a:pt x="82" y="126"/>
                </a:lnTo>
                <a:lnTo>
                  <a:pt x="77" y="118"/>
                </a:lnTo>
                <a:lnTo>
                  <a:pt x="71" y="110"/>
                </a:lnTo>
                <a:lnTo>
                  <a:pt x="65" y="101"/>
                </a:lnTo>
                <a:lnTo>
                  <a:pt x="59" y="93"/>
                </a:lnTo>
                <a:lnTo>
                  <a:pt x="56" y="86"/>
                </a:lnTo>
                <a:lnTo>
                  <a:pt x="48" y="76"/>
                </a:lnTo>
                <a:lnTo>
                  <a:pt x="42" y="69"/>
                </a:lnTo>
                <a:lnTo>
                  <a:pt x="39" y="61"/>
                </a:lnTo>
                <a:lnTo>
                  <a:pt x="33" y="51"/>
                </a:lnTo>
                <a:lnTo>
                  <a:pt x="27" y="44"/>
                </a:lnTo>
                <a:lnTo>
                  <a:pt x="23" y="38"/>
                </a:lnTo>
                <a:lnTo>
                  <a:pt x="19" y="32"/>
                </a:lnTo>
                <a:lnTo>
                  <a:pt x="16" y="27"/>
                </a:lnTo>
                <a:lnTo>
                  <a:pt x="12" y="19"/>
                </a:lnTo>
                <a:lnTo>
                  <a:pt x="8" y="15"/>
                </a:lnTo>
                <a:lnTo>
                  <a:pt x="6" y="10"/>
                </a:lnTo>
                <a:lnTo>
                  <a:pt x="2" y="8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27D8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6" name="Freeform 62"/>
          <p:cNvSpPr>
            <a:spLocks/>
          </p:cNvSpPr>
          <p:nvPr/>
        </p:nvSpPr>
        <p:spPr bwMode="auto">
          <a:xfrm>
            <a:off x="6484938" y="368300"/>
            <a:ext cx="658812" cy="1250950"/>
          </a:xfrm>
          <a:custGeom>
            <a:avLst/>
            <a:gdLst/>
            <a:ahLst/>
            <a:cxnLst>
              <a:cxn ang="0">
                <a:pos x="542" y="141"/>
              </a:cxn>
              <a:cxn ang="0">
                <a:pos x="152" y="319"/>
              </a:cxn>
              <a:cxn ang="0">
                <a:pos x="2" y="707"/>
              </a:cxn>
              <a:cxn ang="0">
                <a:pos x="0" y="753"/>
              </a:cxn>
              <a:cxn ang="0">
                <a:pos x="0" y="780"/>
              </a:cxn>
              <a:cxn ang="0">
                <a:pos x="0" y="806"/>
              </a:cxn>
              <a:cxn ang="0">
                <a:pos x="0" y="833"/>
              </a:cxn>
              <a:cxn ang="0">
                <a:pos x="4" y="861"/>
              </a:cxn>
              <a:cxn ang="0">
                <a:pos x="251" y="1234"/>
              </a:cxn>
              <a:cxn ang="0">
                <a:pos x="684" y="1479"/>
              </a:cxn>
              <a:cxn ang="0">
                <a:pos x="785" y="1356"/>
              </a:cxn>
              <a:cxn ang="0">
                <a:pos x="760" y="1354"/>
              </a:cxn>
              <a:cxn ang="0">
                <a:pos x="728" y="1352"/>
              </a:cxn>
              <a:cxn ang="0">
                <a:pos x="699" y="1348"/>
              </a:cxn>
              <a:cxn ang="0">
                <a:pos x="665" y="1339"/>
              </a:cxn>
              <a:cxn ang="0">
                <a:pos x="627" y="1331"/>
              </a:cxn>
              <a:cxn ang="0">
                <a:pos x="585" y="1318"/>
              </a:cxn>
              <a:cxn ang="0">
                <a:pos x="545" y="1303"/>
              </a:cxn>
              <a:cxn ang="0">
                <a:pos x="504" y="1282"/>
              </a:cxn>
              <a:cxn ang="0">
                <a:pos x="464" y="1255"/>
              </a:cxn>
              <a:cxn ang="0">
                <a:pos x="424" y="1227"/>
              </a:cxn>
              <a:cxn ang="0">
                <a:pos x="390" y="1190"/>
              </a:cxn>
              <a:cxn ang="0">
                <a:pos x="367" y="1170"/>
              </a:cxn>
              <a:cxn ang="0">
                <a:pos x="336" y="1133"/>
              </a:cxn>
              <a:cxn ang="0">
                <a:pos x="317" y="1107"/>
              </a:cxn>
              <a:cxn ang="0">
                <a:pos x="298" y="1076"/>
              </a:cxn>
              <a:cxn ang="0">
                <a:pos x="279" y="1038"/>
              </a:cxn>
              <a:cxn ang="0">
                <a:pos x="262" y="998"/>
              </a:cxn>
              <a:cxn ang="0">
                <a:pos x="245" y="953"/>
              </a:cxn>
              <a:cxn ang="0">
                <a:pos x="232" y="901"/>
              </a:cxn>
              <a:cxn ang="0">
                <a:pos x="222" y="844"/>
              </a:cxn>
              <a:cxn ang="0">
                <a:pos x="218" y="785"/>
              </a:cxn>
              <a:cxn ang="0">
                <a:pos x="218" y="757"/>
              </a:cxn>
              <a:cxn ang="0">
                <a:pos x="224" y="719"/>
              </a:cxn>
              <a:cxn ang="0">
                <a:pos x="228" y="688"/>
              </a:cxn>
              <a:cxn ang="0">
                <a:pos x="236" y="656"/>
              </a:cxn>
              <a:cxn ang="0">
                <a:pos x="245" y="620"/>
              </a:cxn>
              <a:cxn ang="0">
                <a:pos x="256" y="582"/>
              </a:cxn>
              <a:cxn ang="0">
                <a:pos x="274" y="542"/>
              </a:cxn>
              <a:cxn ang="0">
                <a:pos x="294" y="504"/>
              </a:cxn>
              <a:cxn ang="0">
                <a:pos x="317" y="464"/>
              </a:cxn>
              <a:cxn ang="0">
                <a:pos x="344" y="428"/>
              </a:cxn>
              <a:cxn ang="0">
                <a:pos x="378" y="394"/>
              </a:cxn>
              <a:cxn ang="0">
                <a:pos x="401" y="373"/>
              </a:cxn>
              <a:cxn ang="0">
                <a:pos x="433" y="342"/>
              </a:cxn>
              <a:cxn ang="0">
                <a:pos x="464" y="319"/>
              </a:cxn>
              <a:cxn ang="0">
                <a:pos x="492" y="300"/>
              </a:cxn>
              <a:cxn ang="0">
                <a:pos x="528" y="281"/>
              </a:cxn>
              <a:cxn ang="0">
                <a:pos x="568" y="262"/>
              </a:cxn>
              <a:cxn ang="0">
                <a:pos x="614" y="249"/>
              </a:cxn>
              <a:cxn ang="0">
                <a:pos x="663" y="234"/>
              </a:cxn>
              <a:cxn ang="0">
                <a:pos x="719" y="224"/>
              </a:cxn>
              <a:cxn ang="0">
                <a:pos x="779" y="221"/>
              </a:cxn>
            </a:cxnLst>
            <a:rect l="0" t="0" r="r" b="b"/>
            <a:pathLst>
              <a:path w="831" h="1576">
                <a:moveTo>
                  <a:pt x="795" y="221"/>
                </a:moveTo>
                <a:lnTo>
                  <a:pt x="789" y="0"/>
                </a:lnTo>
                <a:lnTo>
                  <a:pt x="719" y="2"/>
                </a:lnTo>
                <a:lnTo>
                  <a:pt x="690" y="101"/>
                </a:lnTo>
                <a:lnTo>
                  <a:pt x="542" y="141"/>
                </a:lnTo>
                <a:lnTo>
                  <a:pt x="447" y="76"/>
                </a:lnTo>
                <a:lnTo>
                  <a:pt x="338" y="137"/>
                </a:lnTo>
                <a:lnTo>
                  <a:pt x="344" y="251"/>
                </a:lnTo>
                <a:lnTo>
                  <a:pt x="264" y="337"/>
                </a:lnTo>
                <a:lnTo>
                  <a:pt x="152" y="319"/>
                </a:lnTo>
                <a:lnTo>
                  <a:pt x="78" y="439"/>
                </a:lnTo>
                <a:lnTo>
                  <a:pt x="144" y="532"/>
                </a:lnTo>
                <a:lnTo>
                  <a:pt x="101" y="673"/>
                </a:lnTo>
                <a:lnTo>
                  <a:pt x="4" y="700"/>
                </a:lnTo>
                <a:lnTo>
                  <a:pt x="2" y="707"/>
                </a:lnTo>
                <a:lnTo>
                  <a:pt x="2" y="715"/>
                </a:lnTo>
                <a:lnTo>
                  <a:pt x="0" y="725"/>
                </a:lnTo>
                <a:lnTo>
                  <a:pt x="0" y="734"/>
                </a:lnTo>
                <a:lnTo>
                  <a:pt x="0" y="744"/>
                </a:lnTo>
                <a:lnTo>
                  <a:pt x="0" y="753"/>
                </a:lnTo>
                <a:lnTo>
                  <a:pt x="0" y="759"/>
                </a:lnTo>
                <a:lnTo>
                  <a:pt x="0" y="764"/>
                </a:lnTo>
                <a:lnTo>
                  <a:pt x="0" y="768"/>
                </a:lnTo>
                <a:lnTo>
                  <a:pt x="0" y="774"/>
                </a:lnTo>
                <a:lnTo>
                  <a:pt x="0" y="780"/>
                </a:lnTo>
                <a:lnTo>
                  <a:pt x="0" y="785"/>
                </a:lnTo>
                <a:lnTo>
                  <a:pt x="0" y="789"/>
                </a:lnTo>
                <a:lnTo>
                  <a:pt x="0" y="795"/>
                </a:lnTo>
                <a:lnTo>
                  <a:pt x="0" y="801"/>
                </a:lnTo>
                <a:lnTo>
                  <a:pt x="0" y="806"/>
                </a:lnTo>
                <a:lnTo>
                  <a:pt x="0" y="812"/>
                </a:lnTo>
                <a:lnTo>
                  <a:pt x="0" y="818"/>
                </a:lnTo>
                <a:lnTo>
                  <a:pt x="0" y="823"/>
                </a:lnTo>
                <a:lnTo>
                  <a:pt x="0" y="827"/>
                </a:lnTo>
                <a:lnTo>
                  <a:pt x="0" y="833"/>
                </a:lnTo>
                <a:lnTo>
                  <a:pt x="2" y="839"/>
                </a:lnTo>
                <a:lnTo>
                  <a:pt x="2" y="844"/>
                </a:lnTo>
                <a:lnTo>
                  <a:pt x="2" y="850"/>
                </a:lnTo>
                <a:lnTo>
                  <a:pt x="4" y="856"/>
                </a:lnTo>
                <a:lnTo>
                  <a:pt x="4" y="861"/>
                </a:lnTo>
                <a:lnTo>
                  <a:pt x="101" y="888"/>
                </a:lnTo>
                <a:lnTo>
                  <a:pt x="140" y="1036"/>
                </a:lnTo>
                <a:lnTo>
                  <a:pt x="76" y="1130"/>
                </a:lnTo>
                <a:lnTo>
                  <a:pt x="137" y="1240"/>
                </a:lnTo>
                <a:lnTo>
                  <a:pt x="251" y="1234"/>
                </a:lnTo>
                <a:lnTo>
                  <a:pt x="336" y="1312"/>
                </a:lnTo>
                <a:lnTo>
                  <a:pt x="319" y="1426"/>
                </a:lnTo>
                <a:lnTo>
                  <a:pt x="441" y="1500"/>
                </a:lnTo>
                <a:lnTo>
                  <a:pt x="530" y="1436"/>
                </a:lnTo>
                <a:lnTo>
                  <a:pt x="684" y="1479"/>
                </a:lnTo>
                <a:lnTo>
                  <a:pt x="701" y="1571"/>
                </a:lnTo>
                <a:lnTo>
                  <a:pt x="789" y="1576"/>
                </a:lnTo>
                <a:lnTo>
                  <a:pt x="831" y="1485"/>
                </a:lnTo>
                <a:lnTo>
                  <a:pt x="787" y="1356"/>
                </a:lnTo>
                <a:lnTo>
                  <a:pt x="785" y="1356"/>
                </a:lnTo>
                <a:lnTo>
                  <a:pt x="783" y="1356"/>
                </a:lnTo>
                <a:lnTo>
                  <a:pt x="779" y="1356"/>
                </a:lnTo>
                <a:lnTo>
                  <a:pt x="776" y="1356"/>
                </a:lnTo>
                <a:lnTo>
                  <a:pt x="768" y="1354"/>
                </a:lnTo>
                <a:lnTo>
                  <a:pt x="760" y="1354"/>
                </a:lnTo>
                <a:lnTo>
                  <a:pt x="753" y="1354"/>
                </a:lnTo>
                <a:lnTo>
                  <a:pt x="745" y="1354"/>
                </a:lnTo>
                <a:lnTo>
                  <a:pt x="739" y="1352"/>
                </a:lnTo>
                <a:lnTo>
                  <a:pt x="734" y="1352"/>
                </a:lnTo>
                <a:lnTo>
                  <a:pt x="728" y="1352"/>
                </a:lnTo>
                <a:lnTo>
                  <a:pt x="722" y="1350"/>
                </a:lnTo>
                <a:lnTo>
                  <a:pt x="717" y="1350"/>
                </a:lnTo>
                <a:lnTo>
                  <a:pt x="711" y="1348"/>
                </a:lnTo>
                <a:lnTo>
                  <a:pt x="705" y="1348"/>
                </a:lnTo>
                <a:lnTo>
                  <a:pt x="699" y="1348"/>
                </a:lnTo>
                <a:lnTo>
                  <a:pt x="692" y="1346"/>
                </a:lnTo>
                <a:lnTo>
                  <a:pt x="686" y="1344"/>
                </a:lnTo>
                <a:lnTo>
                  <a:pt x="679" y="1343"/>
                </a:lnTo>
                <a:lnTo>
                  <a:pt x="673" y="1341"/>
                </a:lnTo>
                <a:lnTo>
                  <a:pt x="665" y="1339"/>
                </a:lnTo>
                <a:lnTo>
                  <a:pt x="658" y="1339"/>
                </a:lnTo>
                <a:lnTo>
                  <a:pt x="650" y="1337"/>
                </a:lnTo>
                <a:lnTo>
                  <a:pt x="642" y="1335"/>
                </a:lnTo>
                <a:lnTo>
                  <a:pt x="635" y="1333"/>
                </a:lnTo>
                <a:lnTo>
                  <a:pt x="627" y="1331"/>
                </a:lnTo>
                <a:lnTo>
                  <a:pt x="620" y="1329"/>
                </a:lnTo>
                <a:lnTo>
                  <a:pt x="610" y="1327"/>
                </a:lnTo>
                <a:lnTo>
                  <a:pt x="603" y="1324"/>
                </a:lnTo>
                <a:lnTo>
                  <a:pt x="595" y="1322"/>
                </a:lnTo>
                <a:lnTo>
                  <a:pt x="585" y="1318"/>
                </a:lnTo>
                <a:lnTo>
                  <a:pt x="580" y="1316"/>
                </a:lnTo>
                <a:lnTo>
                  <a:pt x="570" y="1312"/>
                </a:lnTo>
                <a:lnTo>
                  <a:pt x="563" y="1308"/>
                </a:lnTo>
                <a:lnTo>
                  <a:pt x="553" y="1305"/>
                </a:lnTo>
                <a:lnTo>
                  <a:pt x="545" y="1303"/>
                </a:lnTo>
                <a:lnTo>
                  <a:pt x="538" y="1297"/>
                </a:lnTo>
                <a:lnTo>
                  <a:pt x="530" y="1293"/>
                </a:lnTo>
                <a:lnTo>
                  <a:pt x="521" y="1291"/>
                </a:lnTo>
                <a:lnTo>
                  <a:pt x="513" y="1287"/>
                </a:lnTo>
                <a:lnTo>
                  <a:pt x="504" y="1282"/>
                </a:lnTo>
                <a:lnTo>
                  <a:pt x="496" y="1276"/>
                </a:lnTo>
                <a:lnTo>
                  <a:pt x="488" y="1272"/>
                </a:lnTo>
                <a:lnTo>
                  <a:pt x="479" y="1267"/>
                </a:lnTo>
                <a:lnTo>
                  <a:pt x="471" y="1261"/>
                </a:lnTo>
                <a:lnTo>
                  <a:pt x="464" y="1255"/>
                </a:lnTo>
                <a:lnTo>
                  <a:pt x="454" y="1251"/>
                </a:lnTo>
                <a:lnTo>
                  <a:pt x="448" y="1246"/>
                </a:lnTo>
                <a:lnTo>
                  <a:pt x="439" y="1238"/>
                </a:lnTo>
                <a:lnTo>
                  <a:pt x="431" y="1232"/>
                </a:lnTo>
                <a:lnTo>
                  <a:pt x="424" y="1227"/>
                </a:lnTo>
                <a:lnTo>
                  <a:pt x="416" y="1219"/>
                </a:lnTo>
                <a:lnTo>
                  <a:pt x="409" y="1213"/>
                </a:lnTo>
                <a:lnTo>
                  <a:pt x="403" y="1206"/>
                </a:lnTo>
                <a:lnTo>
                  <a:pt x="395" y="1198"/>
                </a:lnTo>
                <a:lnTo>
                  <a:pt x="390" y="1190"/>
                </a:lnTo>
                <a:lnTo>
                  <a:pt x="386" y="1189"/>
                </a:lnTo>
                <a:lnTo>
                  <a:pt x="380" y="1183"/>
                </a:lnTo>
                <a:lnTo>
                  <a:pt x="376" y="1179"/>
                </a:lnTo>
                <a:lnTo>
                  <a:pt x="372" y="1175"/>
                </a:lnTo>
                <a:lnTo>
                  <a:pt x="367" y="1170"/>
                </a:lnTo>
                <a:lnTo>
                  <a:pt x="363" y="1166"/>
                </a:lnTo>
                <a:lnTo>
                  <a:pt x="355" y="1158"/>
                </a:lnTo>
                <a:lnTo>
                  <a:pt x="350" y="1151"/>
                </a:lnTo>
                <a:lnTo>
                  <a:pt x="342" y="1141"/>
                </a:lnTo>
                <a:lnTo>
                  <a:pt x="336" y="1133"/>
                </a:lnTo>
                <a:lnTo>
                  <a:pt x="333" y="1128"/>
                </a:lnTo>
                <a:lnTo>
                  <a:pt x="329" y="1122"/>
                </a:lnTo>
                <a:lnTo>
                  <a:pt x="325" y="1118"/>
                </a:lnTo>
                <a:lnTo>
                  <a:pt x="321" y="1112"/>
                </a:lnTo>
                <a:lnTo>
                  <a:pt x="317" y="1107"/>
                </a:lnTo>
                <a:lnTo>
                  <a:pt x="313" y="1101"/>
                </a:lnTo>
                <a:lnTo>
                  <a:pt x="310" y="1095"/>
                </a:lnTo>
                <a:lnTo>
                  <a:pt x="306" y="1090"/>
                </a:lnTo>
                <a:lnTo>
                  <a:pt x="302" y="1082"/>
                </a:lnTo>
                <a:lnTo>
                  <a:pt x="298" y="1076"/>
                </a:lnTo>
                <a:lnTo>
                  <a:pt x="294" y="1069"/>
                </a:lnTo>
                <a:lnTo>
                  <a:pt x="291" y="1061"/>
                </a:lnTo>
                <a:lnTo>
                  <a:pt x="285" y="1055"/>
                </a:lnTo>
                <a:lnTo>
                  <a:pt x="283" y="1048"/>
                </a:lnTo>
                <a:lnTo>
                  <a:pt x="279" y="1038"/>
                </a:lnTo>
                <a:lnTo>
                  <a:pt x="275" y="1033"/>
                </a:lnTo>
                <a:lnTo>
                  <a:pt x="272" y="1023"/>
                </a:lnTo>
                <a:lnTo>
                  <a:pt x="268" y="1015"/>
                </a:lnTo>
                <a:lnTo>
                  <a:pt x="264" y="1006"/>
                </a:lnTo>
                <a:lnTo>
                  <a:pt x="262" y="998"/>
                </a:lnTo>
                <a:lnTo>
                  <a:pt x="258" y="989"/>
                </a:lnTo>
                <a:lnTo>
                  <a:pt x="255" y="981"/>
                </a:lnTo>
                <a:lnTo>
                  <a:pt x="251" y="972"/>
                </a:lnTo>
                <a:lnTo>
                  <a:pt x="249" y="962"/>
                </a:lnTo>
                <a:lnTo>
                  <a:pt x="245" y="953"/>
                </a:lnTo>
                <a:lnTo>
                  <a:pt x="243" y="943"/>
                </a:lnTo>
                <a:lnTo>
                  <a:pt x="239" y="934"/>
                </a:lnTo>
                <a:lnTo>
                  <a:pt x="237" y="922"/>
                </a:lnTo>
                <a:lnTo>
                  <a:pt x="234" y="913"/>
                </a:lnTo>
                <a:lnTo>
                  <a:pt x="232" y="901"/>
                </a:lnTo>
                <a:lnTo>
                  <a:pt x="230" y="890"/>
                </a:lnTo>
                <a:lnTo>
                  <a:pt x="228" y="880"/>
                </a:lnTo>
                <a:lnTo>
                  <a:pt x="226" y="869"/>
                </a:lnTo>
                <a:lnTo>
                  <a:pt x="224" y="858"/>
                </a:lnTo>
                <a:lnTo>
                  <a:pt x="222" y="844"/>
                </a:lnTo>
                <a:lnTo>
                  <a:pt x="222" y="835"/>
                </a:lnTo>
                <a:lnTo>
                  <a:pt x="220" y="822"/>
                </a:lnTo>
                <a:lnTo>
                  <a:pt x="218" y="810"/>
                </a:lnTo>
                <a:lnTo>
                  <a:pt x="218" y="797"/>
                </a:lnTo>
                <a:lnTo>
                  <a:pt x="218" y="785"/>
                </a:lnTo>
                <a:lnTo>
                  <a:pt x="218" y="782"/>
                </a:lnTo>
                <a:lnTo>
                  <a:pt x="218" y="778"/>
                </a:lnTo>
                <a:lnTo>
                  <a:pt x="218" y="770"/>
                </a:lnTo>
                <a:lnTo>
                  <a:pt x="218" y="766"/>
                </a:lnTo>
                <a:lnTo>
                  <a:pt x="218" y="757"/>
                </a:lnTo>
                <a:lnTo>
                  <a:pt x="220" y="749"/>
                </a:lnTo>
                <a:lnTo>
                  <a:pt x="220" y="740"/>
                </a:lnTo>
                <a:lnTo>
                  <a:pt x="222" y="730"/>
                </a:lnTo>
                <a:lnTo>
                  <a:pt x="222" y="725"/>
                </a:lnTo>
                <a:lnTo>
                  <a:pt x="224" y="719"/>
                </a:lnTo>
                <a:lnTo>
                  <a:pt x="224" y="713"/>
                </a:lnTo>
                <a:lnTo>
                  <a:pt x="226" y="707"/>
                </a:lnTo>
                <a:lnTo>
                  <a:pt x="226" y="702"/>
                </a:lnTo>
                <a:lnTo>
                  <a:pt x="228" y="694"/>
                </a:lnTo>
                <a:lnTo>
                  <a:pt x="228" y="688"/>
                </a:lnTo>
                <a:lnTo>
                  <a:pt x="230" y="683"/>
                </a:lnTo>
                <a:lnTo>
                  <a:pt x="230" y="675"/>
                </a:lnTo>
                <a:lnTo>
                  <a:pt x="232" y="669"/>
                </a:lnTo>
                <a:lnTo>
                  <a:pt x="234" y="662"/>
                </a:lnTo>
                <a:lnTo>
                  <a:pt x="236" y="656"/>
                </a:lnTo>
                <a:lnTo>
                  <a:pt x="237" y="648"/>
                </a:lnTo>
                <a:lnTo>
                  <a:pt x="239" y="641"/>
                </a:lnTo>
                <a:lnTo>
                  <a:pt x="241" y="633"/>
                </a:lnTo>
                <a:lnTo>
                  <a:pt x="243" y="628"/>
                </a:lnTo>
                <a:lnTo>
                  <a:pt x="245" y="620"/>
                </a:lnTo>
                <a:lnTo>
                  <a:pt x="247" y="612"/>
                </a:lnTo>
                <a:lnTo>
                  <a:pt x="249" y="605"/>
                </a:lnTo>
                <a:lnTo>
                  <a:pt x="251" y="597"/>
                </a:lnTo>
                <a:lnTo>
                  <a:pt x="255" y="590"/>
                </a:lnTo>
                <a:lnTo>
                  <a:pt x="256" y="582"/>
                </a:lnTo>
                <a:lnTo>
                  <a:pt x="260" y="574"/>
                </a:lnTo>
                <a:lnTo>
                  <a:pt x="264" y="567"/>
                </a:lnTo>
                <a:lnTo>
                  <a:pt x="266" y="559"/>
                </a:lnTo>
                <a:lnTo>
                  <a:pt x="270" y="551"/>
                </a:lnTo>
                <a:lnTo>
                  <a:pt x="274" y="542"/>
                </a:lnTo>
                <a:lnTo>
                  <a:pt x="277" y="534"/>
                </a:lnTo>
                <a:lnTo>
                  <a:pt x="281" y="527"/>
                </a:lnTo>
                <a:lnTo>
                  <a:pt x="285" y="519"/>
                </a:lnTo>
                <a:lnTo>
                  <a:pt x="289" y="512"/>
                </a:lnTo>
                <a:lnTo>
                  <a:pt x="294" y="504"/>
                </a:lnTo>
                <a:lnTo>
                  <a:pt x="298" y="496"/>
                </a:lnTo>
                <a:lnTo>
                  <a:pt x="302" y="489"/>
                </a:lnTo>
                <a:lnTo>
                  <a:pt x="306" y="479"/>
                </a:lnTo>
                <a:lnTo>
                  <a:pt x="312" y="474"/>
                </a:lnTo>
                <a:lnTo>
                  <a:pt x="317" y="464"/>
                </a:lnTo>
                <a:lnTo>
                  <a:pt x="321" y="456"/>
                </a:lnTo>
                <a:lnTo>
                  <a:pt x="327" y="451"/>
                </a:lnTo>
                <a:lnTo>
                  <a:pt x="334" y="443"/>
                </a:lnTo>
                <a:lnTo>
                  <a:pt x="340" y="435"/>
                </a:lnTo>
                <a:lnTo>
                  <a:pt x="344" y="428"/>
                </a:lnTo>
                <a:lnTo>
                  <a:pt x="352" y="420"/>
                </a:lnTo>
                <a:lnTo>
                  <a:pt x="359" y="415"/>
                </a:lnTo>
                <a:lnTo>
                  <a:pt x="365" y="407"/>
                </a:lnTo>
                <a:lnTo>
                  <a:pt x="372" y="399"/>
                </a:lnTo>
                <a:lnTo>
                  <a:pt x="378" y="394"/>
                </a:lnTo>
                <a:lnTo>
                  <a:pt x="388" y="388"/>
                </a:lnTo>
                <a:lnTo>
                  <a:pt x="388" y="384"/>
                </a:lnTo>
                <a:lnTo>
                  <a:pt x="393" y="380"/>
                </a:lnTo>
                <a:lnTo>
                  <a:pt x="395" y="377"/>
                </a:lnTo>
                <a:lnTo>
                  <a:pt x="401" y="373"/>
                </a:lnTo>
                <a:lnTo>
                  <a:pt x="405" y="367"/>
                </a:lnTo>
                <a:lnTo>
                  <a:pt x="412" y="361"/>
                </a:lnTo>
                <a:lnTo>
                  <a:pt x="416" y="356"/>
                </a:lnTo>
                <a:lnTo>
                  <a:pt x="426" y="348"/>
                </a:lnTo>
                <a:lnTo>
                  <a:pt x="433" y="342"/>
                </a:lnTo>
                <a:lnTo>
                  <a:pt x="443" y="337"/>
                </a:lnTo>
                <a:lnTo>
                  <a:pt x="447" y="331"/>
                </a:lnTo>
                <a:lnTo>
                  <a:pt x="452" y="327"/>
                </a:lnTo>
                <a:lnTo>
                  <a:pt x="456" y="323"/>
                </a:lnTo>
                <a:lnTo>
                  <a:pt x="464" y="319"/>
                </a:lnTo>
                <a:lnTo>
                  <a:pt x="469" y="316"/>
                </a:lnTo>
                <a:lnTo>
                  <a:pt x="473" y="314"/>
                </a:lnTo>
                <a:lnTo>
                  <a:pt x="481" y="308"/>
                </a:lnTo>
                <a:lnTo>
                  <a:pt x="488" y="306"/>
                </a:lnTo>
                <a:lnTo>
                  <a:pt x="492" y="300"/>
                </a:lnTo>
                <a:lnTo>
                  <a:pt x="500" y="299"/>
                </a:lnTo>
                <a:lnTo>
                  <a:pt x="506" y="293"/>
                </a:lnTo>
                <a:lnTo>
                  <a:pt x="513" y="289"/>
                </a:lnTo>
                <a:lnTo>
                  <a:pt x="521" y="285"/>
                </a:lnTo>
                <a:lnTo>
                  <a:pt x="528" y="281"/>
                </a:lnTo>
                <a:lnTo>
                  <a:pt x="536" y="278"/>
                </a:lnTo>
                <a:lnTo>
                  <a:pt x="544" y="276"/>
                </a:lnTo>
                <a:lnTo>
                  <a:pt x="551" y="270"/>
                </a:lnTo>
                <a:lnTo>
                  <a:pt x="559" y="266"/>
                </a:lnTo>
                <a:lnTo>
                  <a:pt x="568" y="262"/>
                </a:lnTo>
                <a:lnTo>
                  <a:pt x="576" y="261"/>
                </a:lnTo>
                <a:lnTo>
                  <a:pt x="585" y="257"/>
                </a:lnTo>
                <a:lnTo>
                  <a:pt x="595" y="255"/>
                </a:lnTo>
                <a:lnTo>
                  <a:pt x="604" y="251"/>
                </a:lnTo>
                <a:lnTo>
                  <a:pt x="614" y="249"/>
                </a:lnTo>
                <a:lnTo>
                  <a:pt x="623" y="245"/>
                </a:lnTo>
                <a:lnTo>
                  <a:pt x="633" y="242"/>
                </a:lnTo>
                <a:lnTo>
                  <a:pt x="642" y="240"/>
                </a:lnTo>
                <a:lnTo>
                  <a:pt x="654" y="238"/>
                </a:lnTo>
                <a:lnTo>
                  <a:pt x="663" y="234"/>
                </a:lnTo>
                <a:lnTo>
                  <a:pt x="675" y="232"/>
                </a:lnTo>
                <a:lnTo>
                  <a:pt x="684" y="230"/>
                </a:lnTo>
                <a:lnTo>
                  <a:pt x="698" y="228"/>
                </a:lnTo>
                <a:lnTo>
                  <a:pt x="707" y="226"/>
                </a:lnTo>
                <a:lnTo>
                  <a:pt x="719" y="224"/>
                </a:lnTo>
                <a:lnTo>
                  <a:pt x="730" y="223"/>
                </a:lnTo>
                <a:lnTo>
                  <a:pt x="743" y="223"/>
                </a:lnTo>
                <a:lnTo>
                  <a:pt x="755" y="221"/>
                </a:lnTo>
                <a:lnTo>
                  <a:pt x="768" y="221"/>
                </a:lnTo>
                <a:lnTo>
                  <a:pt x="779" y="221"/>
                </a:lnTo>
                <a:lnTo>
                  <a:pt x="795" y="221"/>
                </a:lnTo>
                <a:lnTo>
                  <a:pt x="795" y="221"/>
                </a:lnTo>
                <a:close/>
              </a:path>
            </a:pathLst>
          </a:custGeom>
          <a:solidFill>
            <a:srgbClr val="A8BF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7" name="Freeform 63"/>
          <p:cNvSpPr>
            <a:spLocks/>
          </p:cNvSpPr>
          <p:nvPr/>
        </p:nvSpPr>
        <p:spPr bwMode="auto">
          <a:xfrm>
            <a:off x="6764338" y="677863"/>
            <a:ext cx="55562" cy="38100"/>
          </a:xfrm>
          <a:custGeom>
            <a:avLst/>
            <a:gdLst/>
            <a:ahLst/>
            <a:cxnLst>
              <a:cxn ang="0">
                <a:pos x="70" y="36"/>
              </a:cxn>
              <a:cxn ang="0">
                <a:pos x="66" y="32"/>
              </a:cxn>
              <a:cxn ang="0">
                <a:pos x="62" y="26"/>
              </a:cxn>
              <a:cxn ang="0">
                <a:pos x="55" y="21"/>
              </a:cxn>
              <a:cxn ang="0">
                <a:pos x="49" y="15"/>
              </a:cxn>
              <a:cxn ang="0">
                <a:pos x="43" y="7"/>
              </a:cxn>
              <a:cxn ang="0">
                <a:pos x="36" y="4"/>
              </a:cxn>
              <a:cxn ang="0">
                <a:pos x="26" y="0"/>
              </a:cxn>
              <a:cxn ang="0">
                <a:pos x="19" y="0"/>
              </a:cxn>
              <a:cxn ang="0">
                <a:pos x="13" y="0"/>
              </a:cxn>
              <a:cxn ang="0">
                <a:pos x="9" y="0"/>
              </a:cxn>
              <a:cxn ang="0">
                <a:pos x="5" y="0"/>
              </a:cxn>
              <a:cxn ang="0">
                <a:pos x="3" y="2"/>
              </a:cxn>
              <a:cxn ang="0">
                <a:pos x="1" y="2"/>
              </a:cxn>
              <a:cxn ang="0">
                <a:pos x="1" y="4"/>
              </a:cxn>
              <a:cxn ang="0">
                <a:pos x="7" y="9"/>
              </a:cxn>
              <a:cxn ang="0">
                <a:pos x="15" y="15"/>
              </a:cxn>
              <a:cxn ang="0">
                <a:pos x="17" y="17"/>
              </a:cxn>
              <a:cxn ang="0">
                <a:pos x="22" y="21"/>
              </a:cxn>
              <a:cxn ang="0">
                <a:pos x="24" y="25"/>
              </a:cxn>
              <a:cxn ang="0">
                <a:pos x="28" y="30"/>
              </a:cxn>
              <a:cxn ang="0">
                <a:pos x="28" y="30"/>
              </a:cxn>
              <a:cxn ang="0">
                <a:pos x="26" y="30"/>
              </a:cxn>
              <a:cxn ang="0">
                <a:pos x="24" y="32"/>
              </a:cxn>
              <a:cxn ang="0">
                <a:pos x="20" y="32"/>
              </a:cxn>
              <a:cxn ang="0">
                <a:pos x="13" y="28"/>
              </a:cxn>
              <a:cxn ang="0">
                <a:pos x="7" y="26"/>
              </a:cxn>
              <a:cxn ang="0">
                <a:pos x="5" y="25"/>
              </a:cxn>
              <a:cxn ang="0">
                <a:pos x="3" y="26"/>
              </a:cxn>
              <a:cxn ang="0">
                <a:pos x="0" y="28"/>
              </a:cxn>
              <a:cxn ang="0">
                <a:pos x="1" y="30"/>
              </a:cxn>
              <a:cxn ang="0">
                <a:pos x="39" y="47"/>
              </a:cxn>
              <a:cxn ang="0">
                <a:pos x="70" y="36"/>
              </a:cxn>
              <a:cxn ang="0">
                <a:pos x="70" y="36"/>
              </a:cxn>
            </a:cxnLst>
            <a:rect l="0" t="0" r="r" b="b"/>
            <a:pathLst>
              <a:path w="70" h="47">
                <a:moveTo>
                  <a:pt x="70" y="36"/>
                </a:moveTo>
                <a:lnTo>
                  <a:pt x="66" y="32"/>
                </a:lnTo>
                <a:lnTo>
                  <a:pt x="62" y="26"/>
                </a:lnTo>
                <a:lnTo>
                  <a:pt x="55" y="21"/>
                </a:lnTo>
                <a:lnTo>
                  <a:pt x="49" y="15"/>
                </a:lnTo>
                <a:lnTo>
                  <a:pt x="43" y="7"/>
                </a:lnTo>
                <a:lnTo>
                  <a:pt x="36" y="4"/>
                </a:lnTo>
                <a:lnTo>
                  <a:pt x="26" y="0"/>
                </a:lnTo>
                <a:lnTo>
                  <a:pt x="19" y="0"/>
                </a:lnTo>
                <a:lnTo>
                  <a:pt x="13" y="0"/>
                </a:lnTo>
                <a:lnTo>
                  <a:pt x="9" y="0"/>
                </a:lnTo>
                <a:lnTo>
                  <a:pt x="5" y="0"/>
                </a:lnTo>
                <a:lnTo>
                  <a:pt x="3" y="2"/>
                </a:lnTo>
                <a:lnTo>
                  <a:pt x="1" y="2"/>
                </a:lnTo>
                <a:lnTo>
                  <a:pt x="1" y="4"/>
                </a:lnTo>
                <a:lnTo>
                  <a:pt x="7" y="9"/>
                </a:lnTo>
                <a:lnTo>
                  <a:pt x="15" y="15"/>
                </a:lnTo>
                <a:lnTo>
                  <a:pt x="17" y="17"/>
                </a:lnTo>
                <a:lnTo>
                  <a:pt x="22" y="21"/>
                </a:lnTo>
                <a:lnTo>
                  <a:pt x="24" y="25"/>
                </a:lnTo>
                <a:lnTo>
                  <a:pt x="28" y="30"/>
                </a:lnTo>
                <a:lnTo>
                  <a:pt x="28" y="30"/>
                </a:lnTo>
                <a:lnTo>
                  <a:pt x="26" y="30"/>
                </a:lnTo>
                <a:lnTo>
                  <a:pt x="24" y="32"/>
                </a:lnTo>
                <a:lnTo>
                  <a:pt x="20" y="32"/>
                </a:lnTo>
                <a:lnTo>
                  <a:pt x="13" y="28"/>
                </a:lnTo>
                <a:lnTo>
                  <a:pt x="7" y="26"/>
                </a:lnTo>
                <a:lnTo>
                  <a:pt x="5" y="25"/>
                </a:lnTo>
                <a:lnTo>
                  <a:pt x="3" y="26"/>
                </a:lnTo>
                <a:lnTo>
                  <a:pt x="0" y="28"/>
                </a:lnTo>
                <a:lnTo>
                  <a:pt x="1" y="30"/>
                </a:lnTo>
                <a:lnTo>
                  <a:pt x="39" y="47"/>
                </a:lnTo>
                <a:lnTo>
                  <a:pt x="70" y="36"/>
                </a:lnTo>
                <a:lnTo>
                  <a:pt x="70" y="3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8" name="Freeform 64"/>
          <p:cNvSpPr>
            <a:spLocks/>
          </p:cNvSpPr>
          <p:nvPr/>
        </p:nvSpPr>
        <p:spPr bwMode="auto">
          <a:xfrm>
            <a:off x="6853238" y="679450"/>
            <a:ext cx="188912" cy="68263"/>
          </a:xfrm>
          <a:custGeom>
            <a:avLst/>
            <a:gdLst/>
            <a:ahLst/>
            <a:cxnLst>
              <a:cxn ang="0">
                <a:pos x="80" y="76"/>
              </a:cxn>
              <a:cxn ang="0">
                <a:pos x="85" y="72"/>
              </a:cxn>
              <a:cxn ang="0">
                <a:pos x="99" y="64"/>
              </a:cxn>
              <a:cxn ang="0">
                <a:pos x="108" y="59"/>
              </a:cxn>
              <a:cxn ang="0">
                <a:pos x="119" y="53"/>
              </a:cxn>
              <a:cxn ang="0">
                <a:pos x="133" y="45"/>
              </a:cxn>
              <a:cxn ang="0">
                <a:pos x="146" y="40"/>
              </a:cxn>
              <a:cxn ang="0">
                <a:pos x="159" y="32"/>
              </a:cxn>
              <a:cxn ang="0">
                <a:pos x="173" y="24"/>
              </a:cxn>
              <a:cxn ang="0">
                <a:pos x="186" y="19"/>
              </a:cxn>
              <a:cxn ang="0">
                <a:pos x="199" y="13"/>
              </a:cxn>
              <a:cxn ang="0">
                <a:pos x="211" y="7"/>
              </a:cxn>
              <a:cxn ang="0">
                <a:pos x="222" y="4"/>
              </a:cxn>
              <a:cxn ang="0">
                <a:pos x="230" y="5"/>
              </a:cxn>
              <a:cxn ang="0">
                <a:pos x="218" y="15"/>
              </a:cxn>
              <a:cxn ang="0">
                <a:pos x="209" y="23"/>
              </a:cxn>
              <a:cxn ang="0">
                <a:pos x="197" y="30"/>
              </a:cxn>
              <a:cxn ang="0">
                <a:pos x="186" y="38"/>
              </a:cxn>
              <a:cxn ang="0">
                <a:pos x="175" y="45"/>
              </a:cxn>
              <a:cxn ang="0">
                <a:pos x="161" y="53"/>
              </a:cxn>
              <a:cxn ang="0">
                <a:pos x="148" y="63"/>
              </a:cxn>
              <a:cxn ang="0">
                <a:pos x="137" y="68"/>
              </a:cxn>
              <a:cxn ang="0">
                <a:pos x="125" y="74"/>
              </a:cxn>
              <a:cxn ang="0">
                <a:pos x="112" y="80"/>
              </a:cxn>
              <a:cxn ang="0">
                <a:pos x="102" y="83"/>
              </a:cxn>
              <a:cxn ang="0">
                <a:pos x="91" y="85"/>
              </a:cxn>
              <a:cxn ang="0">
                <a:pos x="80" y="85"/>
              </a:cxn>
              <a:cxn ang="0">
                <a:pos x="64" y="83"/>
              </a:cxn>
              <a:cxn ang="0">
                <a:pos x="47" y="80"/>
              </a:cxn>
              <a:cxn ang="0">
                <a:pos x="32" y="74"/>
              </a:cxn>
              <a:cxn ang="0">
                <a:pos x="21" y="66"/>
              </a:cxn>
              <a:cxn ang="0">
                <a:pos x="9" y="63"/>
              </a:cxn>
              <a:cxn ang="0">
                <a:pos x="0" y="55"/>
              </a:cxn>
            </a:cxnLst>
            <a:rect l="0" t="0" r="r" b="b"/>
            <a:pathLst>
              <a:path w="237" h="85">
                <a:moveTo>
                  <a:pt x="0" y="55"/>
                </a:moveTo>
                <a:lnTo>
                  <a:pt x="80" y="76"/>
                </a:lnTo>
                <a:lnTo>
                  <a:pt x="81" y="74"/>
                </a:lnTo>
                <a:lnTo>
                  <a:pt x="85" y="72"/>
                </a:lnTo>
                <a:lnTo>
                  <a:pt x="89" y="68"/>
                </a:lnTo>
                <a:lnTo>
                  <a:pt x="99" y="64"/>
                </a:lnTo>
                <a:lnTo>
                  <a:pt x="104" y="61"/>
                </a:lnTo>
                <a:lnTo>
                  <a:pt x="108" y="59"/>
                </a:lnTo>
                <a:lnTo>
                  <a:pt x="114" y="55"/>
                </a:lnTo>
                <a:lnTo>
                  <a:pt x="119" y="53"/>
                </a:lnTo>
                <a:lnTo>
                  <a:pt x="125" y="49"/>
                </a:lnTo>
                <a:lnTo>
                  <a:pt x="133" y="45"/>
                </a:lnTo>
                <a:lnTo>
                  <a:pt x="139" y="43"/>
                </a:lnTo>
                <a:lnTo>
                  <a:pt x="146" y="40"/>
                </a:lnTo>
                <a:lnTo>
                  <a:pt x="152" y="36"/>
                </a:lnTo>
                <a:lnTo>
                  <a:pt x="159" y="32"/>
                </a:lnTo>
                <a:lnTo>
                  <a:pt x="165" y="28"/>
                </a:lnTo>
                <a:lnTo>
                  <a:pt x="173" y="24"/>
                </a:lnTo>
                <a:lnTo>
                  <a:pt x="178" y="23"/>
                </a:lnTo>
                <a:lnTo>
                  <a:pt x="186" y="19"/>
                </a:lnTo>
                <a:lnTo>
                  <a:pt x="192" y="17"/>
                </a:lnTo>
                <a:lnTo>
                  <a:pt x="199" y="13"/>
                </a:lnTo>
                <a:lnTo>
                  <a:pt x="205" y="11"/>
                </a:lnTo>
                <a:lnTo>
                  <a:pt x="211" y="7"/>
                </a:lnTo>
                <a:lnTo>
                  <a:pt x="216" y="5"/>
                </a:lnTo>
                <a:lnTo>
                  <a:pt x="222" y="4"/>
                </a:lnTo>
                <a:lnTo>
                  <a:pt x="237" y="0"/>
                </a:lnTo>
                <a:lnTo>
                  <a:pt x="230" y="5"/>
                </a:lnTo>
                <a:lnTo>
                  <a:pt x="222" y="13"/>
                </a:lnTo>
                <a:lnTo>
                  <a:pt x="218" y="15"/>
                </a:lnTo>
                <a:lnTo>
                  <a:pt x="215" y="19"/>
                </a:lnTo>
                <a:lnTo>
                  <a:pt x="209" y="23"/>
                </a:lnTo>
                <a:lnTo>
                  <a:pt x="203" y="26"/>
                </a:lnTo>
                <a:lnTo>
                  <a:pt x="197" y="30"/>
                </a:lnTo>
                <a:lnTo>
                  <a:pt x="192" y="34"/>
                </a:lnTo>
                <a:lnTo>
                  <a:pt x="186" y="38"/>
                </a:lnTo>
                <a:lnTo>
                  <a:pt x="182" y="43"/>
                </a:lnTo>
                <a:lnTo>
                  <a:pt x="175" y="45"/>
                </a:lnTo>
                <a:lnTo>
                  <a:pt x="169" y="49"/>
                </a:lnTo>
                <a:lnTo>
                  <a:pt x="161" y="53"/>
                </a:lnTo>
                <a:lnTo>
                  <a:pt x="156" y="59"/>
                </a:lnTo>
                <a:lnTo>
                  <a:pt x="148" y="63"/>
                </a:lnTo>
                <a:lnTo>
                  <a:pt x="142" y="64"/>
                </a:lnTo>
                <a:lnTo>
                  <a:pt x="137" y="68"/>
                </a:lnTo>
                <a:lnTo>
                  <a:pt x="131" y="72"/>
                </a:lnTo>
                <a:lnTo>
                  <a:pt x="125" y="74"/>
                </a:lnTo>
                <a:lnTo>
                  <a:pt x="118" y="78"/>
                </a:lnTo>
                <a:lnTo>
                  <a:pt x="112" y="80"/>
                </a:lnTo>
                <a:lnTo>
                  <a:pt x="106" y="82"/>
                </a:lnTo>
                <a:lnTo>
                  <a:pt x="102" y="83"/>
                </a:lnTo>
                <a:lnTo>
                  <a:pt x="97" y="83"/>
                </a:lnTo>
                <a:lnTo>
                  <a:pt x="91" y="85"/>
                </a:lnTo>
                <a:lnTo>
                  <a:pt x="89" y="85"/>
                </a:lnTo>
                <a:lnTo>
                  <a:pt x="80" y="85"/>
                </a:lnTo>
                <a:lnTo>
                  <a:pt x="72" y="83"/>
                </a:lnTo>
                <a:lnTo>
                  <a:pt x="64" y="83"/>
                </a:lnTo>
                <a:lnTo>
                  <a:pt x="55" y="82"/>
                </a:lnTo>
                <a:lnTo>
                  <a:pt x="47" y="80"/>
                </a:lnTo>
                <a:lnTo>
                  <a:pt x="40" y="76"/>
                </a:lnTo>
                <a:lnTo>
                  <a:pt x="32" y="74"/>
                </a:lnTo>
                <a:lnTo>
                  <a:pt x="28" y="70"/>
                </a:lnTo>
                <a:lnTo>
                  <a:pt x="21" y="66"/>
                </a:lnTo>
                <a:lnTo>
                  <a:pt x="15" y="64"/>
                </a:lnTo>
                <a:lnTo>
                  <a:pt x="9" y="63"/>
                </a:lnTo>
                <a:lnTo>
                  <a:pt x="7" y="61"/>
                </a:lnTo>
                <a:lnTo>
                  <a:pt x="0" y="55"/>
                </a:lnTo>
                <a:lnTo>
                  <a:pt x="0" y="55"/>
                </a:lnTo>
                <a:close/>
              </a:path>
            </a:pathLst>
          </a:custGeom>
          <a:solidFill>
            <a:srgbClr val="427D8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9" name="Freeform 65"/>
          <p:cNvSpPr>
            <a:spLocks/>
          </p:cNvSpPr>
          <p:nvPr/>
        </p:nvSpPr>
        <p:spPr bwMode="auto">
          <a:xfrm>
            <a:off x="6802438" y="704850"/>
            <a:ext cx="28575" cy="20638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34" y="10"/>
              </a:cxn>
              <a:cxn ang="0">
                <a:pos x="23" y="27"/>
              </a:cxn>
              <a:cxn ang="0">
                <a:pos x="0" y="10"/>
              </a:cxn>
              <a:cxn ang="0">
                <a:pos x="15" y="0"/>
              </a:cxn>
              <a:cxn ang="0">
                <a:pos x="15" y="0"/>
              </a:cxn>
            </a:cxnLst>
            <a:rect l="0" t="0" r="r" b="b"/>
            <a:pathLst>
              <a:path w="34" h="27">
                <a:moveTo>
                  <a:pt x="15" y="0"/>
                </a:moveTo>
                <a:lnTo>
                  <a:pt x="34" y="10"/>
                </a:lnTo>
                <a:lnTo>
                  <a:pt x="23" y="27"/>
                </a:lnTo>
                <a:lnTo>
                  <a:pt x="0" y="10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0" name="Freeform 66"/>
          <p:cNvSpPr>
            <a:spLocks/>
          </p:cNvSpPr>
          <p:nvPr/>
        </p:nvSpPr>
        <p:spPr bwMode="auto">
          <a:xfrm>
            <a:off x="7385050" y="823913"/>
            <a:ext cx="28575" cy="25400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4" y="25"/>
              </a:cxn>
              <a:cxn ang="0">
                <a:pos x="21" y="33"/>
              </a:cxn>
              <a:cxn ang="0">
                <a:pos x="0" y="12"/>
              </a:cxn>
              <a:cxn ang="0">
                <a:pos x="27" y="0"/>
              </a:cxn>
              <a:cxn ang="0">
                <a:pos x="27" y="0"/>
              </a:cxn>
            </a:cxnLst>
            <a:rect l="0" t="0" r="r" b="b"/>
            <a:pathLst>
              <a:path w="34" h="33">
                <a:moveTo>
                  <a:pt x="27" y="0"/>
                </a:moveTo>
                <a:lnTo>
                  <a:pt x="34" y="25"/>
                </a:lnTo>
                <a:lnTo>
                  <a:pt x="21" y="33"/>
                </a:lnTo>
                <a:lnTo>
                  <a:pt x="0" y="12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auto">
          <a:xfrm>
            <a:off x="7200900" y="679450"/>
            <a:ext cx="188912" cy="11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" y="42"/>
              </a:cxn>
              <a:cxn ang="0">
                <a:pos x="240" y="146"/>
              </a:cxn>
              <a:cxn ang="0">
                <a:pos x="240" y="144"/>
              </a:cxn>
              <a:cxn ang="0">
                <a:pos x="238" y="140"/>
              </a:cxn>
              <a:cxn ang="0">
                <a:pos x="236" y="137"/>
              </a:cxn>
              <a:cxn ang="0">
                <a:pos x="232" y="133"/>
              </a:cxn>
              <a:cxn ang="0">
                <a:pos x="224" y="125"/>
              </a:cxn>
              <a:cxn ang="0">
                <a:pos x="219" y="118"/>
              </a:cxn>
              <a:cxn ang="0">
                <a:pos x="211" y="108"/>
              </a:cxn>
              <a:cxn ang="0">
                <a:pos x="204" y="101"/>
              </a:cxn>
              <a:cxn ang="0">
                <a:pos x="194" y="91"/>
              </a:cxn>
              <a:cxn ang="0">
                <a:pos x="184" y="82"/>
              </a:cxn>
              <a:cxn ang="0">
                <a:pos x="179" y="76"/>
              </a:cxn>
              <a:cxn ang="0">
                <a:pos x="173" y="72"/>
              </a:cxn>
              <a:cxn ang="0">
                <a:pos x="167" y="66"/>
              </a:cxn>
              <a:cxn ang="0">
                <a:pos x="164" y="64"/>
              </a:cxn>
              <a:cxn ang="0">
                <a:pos x="158" y="59"/>
              </a:cxn>
              <a:cxn ang="0">
                <a:pos x="152" y="55"/>
              </a:cxn>
              <a:cxn ang="0">
                <a:pos x="146" y="49"/>
              </a:cxn>
              <a:cxn ang="0">
                <a:pos x="141" y="45"/>
              </a:cxn>
              <a:cxn ang="0">
                <a:pos x="137" y="43"/>
              </a:cxn>
              <a:cxn ang="0">
                <a:pos x="131" y="40"/>
              </a:cxn>
              <a:cxn ang="0">
                <a:pos x="126" y="36"/>
              </a:cxn>
              <a:cxn ang="0">
                <a:pos x="120" y="34"/>
              </a:cxn>
              <a:cxn ang="0">
                <a:pos x="114" y="30"/>
              </a:cxn>
              <a:cxn ang="0">
                <a:pos x="108" y="28"/>
              </a:cxn>
              <a:cxn ang="0">
                <a:pos x="103" y="24"/>
              </a:cxn>
              <a:cxn ang="0">
                <a:pos x="99" y="24"/>
              </a:cxn>
              <a:cxn ang="0">
                <a:pos x="93" y="21"/>
              </a:cxn>
              <a:cxn ang="0">
                <a:pos x="88" y="19"/>
              </a:cxn>
              <a:cxn ang="0">
                <a:pos x="82" y="17"/>
              </a:cxn>
              <a:cxn ang="0">
                <a:pos x="78" y="15"/>
              </a:cxn>
              <a:cxn ang="0">
                <a:pos x="72" y="13"/>
              </a:cxn>
              <a:cxn ang="0">
                <a:pos x="67" y="11"/>
              </a:cxn>
              <a:cxn ang="0">
                <a:pos x="61" y="9"/>
              </a:cxn>
              <a:cxn ang="0">
                <a:pos x="57" y="9"/>
              </a:cxn>
              <a:cxn ang="0">
                <a:pos x="48" y="5"/>
              </a:cxn>
              <a:cxn ang="0">
                <a:pos x="38" y="5"/>
              </a:cxn>
              <a:cxn ang="0">
                <a:pos x="29" y="4"/>
              </a:cxn>
              <a:cxn ang="0">
                <a:pos x="23" y="2"/>
              </a:cxn>
              <a:cxn ang="0">
                <a:pos x="15" y="2"/>
              </a:cxn>
              <a:cxn ang="0">
                <a:pos x="10" y="2"/>
              </a:cxn>
              <a:cxn ang="0">
                <a:pos x="6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40" h="146">
                <a:moveTo>
                  <a:pt x="0" y="0"/>
                </a:moveTo>
                <a:lnTo>
                  <a:pt x="107" y="42"/>
                </a:lnTo>
                <a:lnTo>
                  <a:pt x="240" y="146"/>
                </a:lnTo>
                <a:lnTo>
                  <a:pt x="240" y="144"/>
                </a:lnTo>
                <a:lnTo>
                  <a:pt x="238" y="140"/>
                </a:lnTo>
                <a:lnTo>
                  <a:pt x="236" y="137"/>
                </a:lnTo>
                <a:lnTo>
                  <a:pt x="232" y="133"/>
                </a:lnTo>
                <a:lnTo>
                  <a:pt x="224" y="125"/>
                </a:lnTo>
                <a:lnTo>
                  <a:pt x="219" y="118"/>
                </a:lnTo>
                <a:lnTo>
                  <a:pt x="211" y="108"/>
                </a:lnTo>
                <a:lnTo>
                  <a:pt x="204" y="101"/>
                </a:lnTo>
                <a:lnTo>
                  <a:pt x="194" y="91"/>
                </a:lnTo>
                <a:lnTo>
                  <a:pt x="184" y="82"/>
                </a:lnTo>
                <a:lnTo>
                  <a:pt x="179" y="76"/>
                </a:lnTo>
                <a:lnTo>
                  <a:pt x="173" y="72"/>
                </a:lnTo>
                <a:lnTo>
                  <a:pt x="167" y="66"/>
                </a:lnTo>
                <a:lnTo>
                  <a:pt x="164" y="64"/>
                </a:lnTo>
                <a:lnTo>
                  <a:pt x="158" y="59"/>
                </a:lnTo>
                <a:lnTo>
                  <a:pt x="152" y="55"/>
                </a:lnTo>
                <a:lnTo>
                  <a:pt x="146" y="49"/>
                </a:lnTo>
                <a:lnTo>
                  <a:pt x="141" y="45"/>
                </a:lnTo>
                <a:lnTo>
                  <a:pt x="137" y="43"/>
                </a:lnTo>
                <a:lnTo>
                  <a:pt x="131" y="40"/>
                </a:lnTo>
                <a:lnTo>
                  <a:pt x="126" y="36"/>
                </a:lnTo>
                <a:lnTo>
                  <a:pt x="120" y="34"/>
                </a:lnTo>
                <a:lnTo>
                  <a:pt x="114" y="30"/>
                </a:lnTo>
                <a:lnTo>
                  <a:pt x="108" y="28"/>
                </a:lnTo>
                <a:lnTo>
                  <a:pt x="103" y="24"/>
                </a:lnTo>
                <a:lnTo>
                  <a:pt x="99" y="24"/>
                </a:lnTo>
                <a:lnTo>
                  <a:pt x="93" y="21"/>
                </a:lnTo>
                <a:lnTo>
                  <a:pt x="88" y="19"/>
                </a:lnTo>
                <a:lnTo>
                  <a:pt x="82" y="17"/>
                </a:lnTo>
                <a:lnTo>
                  <a:pt x="78" y="15"/>
                </a:lnTo>
                <a:lnTo>
                  <a:pt x="72" y="13"/>
                </a:lnTo>
                <a:lnTo>
                  <a:pt x="67" y="11"/>
                </a:lnTo>
                <a:lnTo>
                  <a:pt x="61" y="9"/>
                </a:lnTo>
                <a:lnTo>
                  <a:pt x="57" y="9"/>
                </a:lnTo>
                <a:lnTo>
                  <a:pt x="48" y="5"/>
                </a:lnTo>
                <a:lnTo>
                  <a:pt x="38" y="5"/>
                </a:lnTo>
                <a:lnTo>
                  <a:pt x="29" y="4"/>
                </a:lnTo>
                <a:lnTo>
                  <a:pt x="23" y="2"/>
                </a:lnTo>
                <a:lnTo>
                  <a:pt x="15" y="2"/>
                </a:lnTo>
                <a:lnTo>
                  <a:pt x="10" y="2"/>
                </a:lnTo>
                <a:lnTo>
                  <a:pt x="6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27D8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3" name="AutoShape 69"/>
          <p:cNvSpPr>
            <a:spLocks noChangeAspect="1" noChangeArrowheads="1" noTextEdit="1"/>
          </p:cNvSpPr>
          <p:nvPr/>
        </p:nvSpPr>
        <p:spPr bwMode="auto">
          <a:xfrm>
            <a:off x="6492888" y="4703771"/>
            <a:ext cx="184308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5" name="Freeform 71"/>
          <p:cNvSpPr>
            <a:spLocks/>
          </p:cNvSpPr>
          <p:nvPr/>
        </p:nvSpPr>
        <p:spPr bwMode="auto">
          <a:xfrm>
            <a:off x="6500826" y="4714884"/>
            <a:ext cx="1790700" cy="1395413"/>
          </a:xfrm>
          <a:custGeom>
            <a:avLst/>
            <a:gdLst/>
            <a:ahLst/>
            <a:cxnLst>
              <a:cxn ang="0">
                <a:pos x="2027" y="226"/>
              </a:cxn>
              <a:cxn ang="0">
                <a:pos x="1985" y="177"/>
              </a:cxn>
              <a:cxn ang="0">
                <a:pos x="1940" y="135"/>
              </a:cxn>
              <a:cxn ang="0">
                <a:pos x="1891" y="98"/>
              </a:cxn>
              <a:cxn ang="0">
                <a:pos x="1842" y="67"/>
              </a:cxn>
              <a:cxn ang="0">
                <a:pos x="1789" y="41"/>
              </a:cxn>
              <a:cxn ang="0">
                <a:pos x="1735" y="22"/>
              </a:cxn>
              <a:cxn ang="0">
                <a:pos x="1677" y="8"/>
              </a:cxn>
              <a:cxn ang="0">
                <a:pos x="1623" y="1"/>
              </a:cxn>
              <a:cxn ang="0">
                <a:pos x="1571" y="0"/>
              </a:cxn>
              <a:cxn ang="0">
                <a:pos x="1521" y="6"/>
              </a:cxn>
              <a:cxn ang="0">
                <a:pos x="1471" y="16"/>
              </a:cxn>
              <a:cxn ang="0">
                <a:pos x="1422" y="33"/>
              </a:cxn>
              <a:cxn ang="0">
                <a:pos x="1372" y="56"/>
              </a:cxn>
              <a:cxn ang="0">
                <a:pos x="1324" y="85"/>
              </a:cxn>
              <a:cxn ang="0">
                <a:pos x="1275" y="120"/>
              </a:cxn>
              <a:cxn ang="0">
                <a:pos x="1828" y="167"/>
              </a:cxn>
              <a:cxn ang="0">
                <a:pos x="546" y="1429"/>
              </a:cxn>
              <a:cxn ang="0">
                <a:pos x="474" y="759"/>
              </a:cxn>
              <a:cxn ang="0">
                <a:pos x="438" y="755"/>
              </a:cxn>
              <a:cxn ang="0">
                <a:pos x="400" y="753"/>
              </a:cxn>
              <a:cxn ang="0">
                <a:pos x="360" y="753"/>
              </a:cxn>
              <a:cxn ang="0">
                <a:pos x="318" y="753"/>
              </a:cxn>
              <a:cxn ang="0">
                <a:pos x="273" y="757"/>
              </a:cxn>
              <a:cxn ang="0">
                <a:pos x="227" y="762"/>
              </a:cxn>
              <a:cxn ang="0">
                <a:pos x="178" y="770"/>
              </a:cxn>
              <a:cxn ang="0">
                <a:pos x="133" y="782"/>
              </a:cxn>
              <a:cxn ang="0">
                <a:pos x="99" y="796"/>
              </a:cxn>
              <a:cxn ang="0">
                <a:pos x="70" y="815"/>
              </a:cxn>
              <a:cxn ang="0">
                <a:pos x="46" y="838"/>
              </a:cxn>
              <a:cxn ang="0">
                <a:pos x="24" y="875"/>
              </a:cxn>
              <a:cxn ang="0">
                <a:pos x="6" y="928"/>
              </a:cxn>
              <a:cxn ang="0">
                <a:pos x="0" y="989"/>
              </a:cxn>
              <a:cxn ang="0">
                <a:pos x="4" y="1057"/>
              </a:cxn>
              <a:cxn ang="0">
                <a:pos x="17" y="1129"/>
              </a:cxn>
              <a:cxn ang="0">
                <a:pos x="38" y="1202"/>
              </a:cxn>
              <a:cxn ang="0">
                <a:pos x="66" y="1278"/>
              </a:cxn>
              <a:cxn ang="0">
                <a:pos x="102" y="1358"/>
              </a:cxn>
              <a:cxn ang="0">
                <a:pos x="142" y="1437"/>
              </a:cxn>
              <a:cxn ang="0">
                <a:pos x="189" y="1518"/>
              </a:cxn>
              <a:cxn ang="0">
                <a:pos x="242" y="1598"/>
              </a:cxn>
              <a:cxn ang="0">
                <a:pos x="299" y="1677"/>
              </a:cxn>
              <a:cxn ang="0">
                <a:pos x="324" y="1478"/>
              </a:cxn>
              <a:cxn ang="0">
                <a:pos x="2118" y="1757"/>
              </a:cxn>
              <a:cxn ang="0">
                <a:pos x="2147" y="1688"/>
              </a:cxn>
              <a:cxn ang="0">
                <a:pos x="2174" y="1615"/>
              </a:cxn>
              <a:cxn ang="0">
                <a:pos x="2196" y="1536"/>
              </a:cxn>
              <a:cxn ang="0">
                <a:pos x="2214" y="1452"/>
              </a:cxn>
              <a:cxn ang="0">
                <a:pos x="2243" y="1260"/>
              </a:cxn>
              <a:cxn ang="0">
                <a:pos x="2255" y="1078"/>
              </a:cxn>
              <a:cxn ang="0">
                <a:pos x="2253" y="907"/>
              </a:cxn>
              <a:cxn ang="0">
                <a:pos x="2237" y="750"/>
              </a:cxn>
              <a:cxn ang="0">
                <a:pos x="2207" y="603"/>
              </a:cxn>
              <a:cxn ang="0">
                <a:pos x="2166" y="472"/>
              </a:cxn>
              <a:cxn ang="0">
                <a:pos x="2111" y="355"/>
              </a:cxn>
              <a:cxn ang="0">
                <a:pos x="2047" y="252"/>
              </a:cxn>
            </a:cxnLst>
            <a:rect l="0" t="0" r="r" b="b"/>
            <a:pathLst>
              <a:path w="2257" h="1757">
                <a:moveTo>
                  <a:pt x="2047" y="252"/>
                </a:moveTo>
                <a:lnTo>
                  <a:pt x="2027" y="226"/>
                </a:lnTo>
                <a:lnTo>
                  <a:pt x="2007" y="201"/>
                </a:lnTo>
                <a:lnTo>
                  <a:pt x="1985" y="177"/>
                </a:lnTo>
                <a:lnTo>
                  <a:pt x="1963" y="155"/>
                </a:lnTo>
                <a:lnTo>
                  <a:pt x="1940" y="135"/>
                </a:lnTo>
                <a:lnTo>
                  <a:pt x="1916" y="116"/>
                </a:lnTo>
                <a:lnTo>
                  <a:pt x="1891" y="98"/>
                </a:lnTo>
                <a:lnTo>
                  <a:pt x="1867" y="82"/>
                </a:lnTo>
                <a:lnTo>
                  <a:pt x="1842" y="67"/>
                </a:lnTo>
                <a:lnTo>
                  <a:pt x="1815" y="53"/>
                </a:lnTo>
                <a:lnTo>
                  <a:pt x="1789" y="41"/>
                </a:lnTo>
                <a:lnTo>
                  <a:pt x="1762" y="30"/>
                </a:lnTo>
                <a:lnTo>
                  <a:pt x="1735" y="22"/>
                </a:lnTo>
                <a:lnTo>
                  <a:pt x="1706" y="14"/>
                </a:lnTo>
                <a:lnTo>
                  <a:pt x="1677" y="8"/>
                </a:lnTo>
                <a:lnTo>
                  <a:pt x="1648" y="3"/>
                </a:lnTo>
                <a:lnTo>
                  <a:pt x="1623" y="1"/>
                </a:lnTo>
                <a:lnTo>
                  <a:pt x="1597" y="0"/>
                </a:lnTo>
                <a:lnTo>
                  <a:pt x="1571" y="0"/>
                </a:lnTo>
                <a:lnTo>
                  <a:pt x="1546" y="2"/>
                </a:lnTo>
                <a:lnTo>
                  <a:pt x="1521" y="6"/>
                </a:lnTo>
                <a:lnTo>
                  <a:pt x="1495" y="10"/>
                </a:lnTo>
                <a:lnTo>
                  <a:pt x="1471" y="16"/>
                </a:lnTo>
                <a:lnTo>
                  <a:pt x="1446" y="24"/>
                </a:lnTo>
                <a:lnTo>
                  <a:pt x="1422" y="33"/>
                </a:lnTo>
                <a:lnTo>
                  <a:pt x="1396" y="44"/>
                </a:lnTo>
                <a:lnTo>
                  <a:pt x="1372" y="56"/>
                </a:lnTo>
                <a:lnTo>
                  <a:pt x="1348" y="69"/>
                </a:lnTo>
                <a:lnTo>
                  <a:pt x="1324" y="85"/>
                </a:lnTo>
                <a:lnTo>
                  <a:pt x="1299" y="101"/>
                </a:lnTo>
                <a:lnTo>
                  <a:pt x="1275" y="120"/>
                </a:lnTo>
                <a:lnTo>
                  <a:pt x="1251" y="139"/>
                </a:lnTo>
                <a:lnTo>
                  <a:pt x="1828" y="167"/>
                </a:lnTo>
                <a:lnTo>
                  <a:pt x="1838" y="1287"/>
                </a:lnTo>
                <a:lnTo>
                  <a:pt x="546" y="1429"/>
                </a:lnTo>
                <a:lnTo>
                  <a:pt x="491" y="761"/>
                </a:lnTo>
                <a:lnTo>
                  <a:pt x="474" y="759"/>
                </a:lnTo>
                <a:lnTo>
                  <a:pt x="456" y="758"/>
                </a:lnTo>
                <a:lnTo>
                  <a:pt x="438" y="755"/>
                </a:lnTo>
                <a:lnTo>
                  <a:pt x="419" y="754"/>
                </a:lnTo>
                <a:lnTo>
                  <a:pt x="400" y="753"/>
                </a:lnTo>
                <a:lnTo>
                  <a:pt x="380" y="753"/>
                </a:lnTo>
                <a:lnTo>
                  <a:pt x="360" y="753"/>
                </a:lnTo>
                <a:lnTo>
                  <a:pt x="339" y="753"/>
                </a:lnTo>
                <a:lnTo>
                  <a:pt x="318" y="753"/>
                </a:lnTo>
                <a:lnTo>
                  <a:pt x="296" y="754"/>
                </a:lnTo>
                <a:lnTo>
                  <a:pt x="273" y="757"/>
                </a:lnTo>
                <a:lnTo>
                  <a:pt x="250" y="759"/>
                </a:lnTo>
                <a:lnTo>
                  <a:pt x="227" y="762"/>
                </a:lnTo>
                <a:lnTo>
                  <a:pt x="203" y="766"/>
                </a:lnTo>
                <a:lnTo>
                  <a:pt x="178" y="770"/>
                </a:lnTo>
                <a:lnTo>
                  <a:pt x="152" y="776"/>
                </a:lnTo>
                <a:lnTo>
                  <a:pt x="133" y="782"/>
                </a:lnTo>
                <a:lnTo>
                  <a:pt x="115" y="788"/>
                </a:lnTo>
                <a:lnTo>
                  <a:pt x="99" y="796"/>
                </a:lnTo>
                <a:lnTo>
                  <a:pt x="84" y="805"/>
                </a:lnTo>
                <a:lnTo>
                  <a:pt x="70" y="815"/>
                </a:lnTo>
                <a:lnTo>
                  <a:pt x="58" y="827"/>
                </a:lnTo>
                <a:lnTo>
                  <a:pt x="46" y="838"/>
                </a:lnTo>
                <a:lnTo>
                  <a:pt x="37" y="852"/>
                </a:lnTo>
                <a:lnTo>
                  <a:pt x="24" y="875"/>
                </a:lnTo>
                <a:lnTo>
                  <a:pt x="14" y="900"/>
                </a:lnTo>
                <a:lnTo>
                  <a:pt x="6" y="928"/>
                </a:lnTo>
                <a:lnTo>
                  <a:pt x="1" y="958"/>
                </a:lnTo>
                <a:lnTo>
                  <a:pt x="0" y="989"/>
                </a:lnTo>
                <a:lnTo>
                  <a:pt x="0" y="1023"/>
                </a:lnTo>
                <a:lnTo>
                  <a:pt x="4" y="1057"/>
                </a:lnTo>
                <a:lnTo>
                  <a:pt x="9" y="1093"/>
                </a:lnTo>
                <a:lnTo>
                  <a:pt x="17" y="1129"/>
                </a:lnTo>
                <a:lnTo>
                  <a:pt x="27" y="1164"/>
                </a:lnTo>
                <a:lnTo>
                  <a:pt x="38" y="1202"/>
                </a:lnTo>
                <a:lnTo>
                  <a:pt x="51" y="1240"/>
                </a:lnTo>
                <a:lnTo>
                  <a:pt x="66" y="1278"/>
                </a:lnTo>
                <a:lnTo>
                  <a:pt x="83" y="1317"/>
                </a:lnTo>
                <a:lnTo>
                  <a:pt x="102" y="1358"/>
                </a:lnTo>
                <a:lnTo>
                  <a:pt x="121" y="1397"/>
                </a:lnTo>
                <a:lnTo>
                  <a:pt x="142" y="1437"/>
                </a:lnTo>
                <a:lnTo>
                  <a:pt x="165" y="1478"/>
                </a:lnTo>
                <a:lnTo>
                  <a:pt x="189" y="1518"/>
                </a:lnTo>
                <a:lnTo>
                  <a:pt x="214" y="1558"/>
                </a:lnTo>
                <a:lnTo>
                  <a:pt x="242" y="1598"/>
                </a:lnTo>
                <a:lnTo>
                  <a:pt x="270" y="1638"/>
                </a:lnTo>
                <a:lnTo>
                  <a:pt x="299" y="1677"/>
                </a:lnTo>
                <a:lnTo>
                  <a:pt x="328" y="1715"/>
                </a:lnTo>
                <a:lnTo>
                  <a:pt x="324" y="1478"/>
                </a:lnTo>
                <a:lnTo>
                  <a:pt x="2080" y="1426"/>
                </a:lnTo>
                <a:lnTo>
                  <a:pt x="2118" y="1757"/>
                </a:lnTo>
                <a:lnTo>
                  <a:pt x="2133" y="1724"/>
                </a:lnTo>
                <a:lnTo>
                  <a:pt x="2147" y="1688"/>
                </a:lnTo>
                <a:lnTo>
                  <a:pt x="2161" y="1653"/>
                </a:lnTo>
                <a:lnTo>
                  <a:pt x="2174" y="1615"/>
                </a:lnTo>
                <a:lnTo>
                  <a:pt x="2185" y="1575"/>
                </a:lnTo>
                <a:lnTo>
                  <a:pt x="2196" y="1536"/>
                </a:lnTo>
                <a:lnTo>
                  <a:pt x="2205" y="1495"/>
                </a:lnTo>
                <a:lnTo>
                  <a:pt x="2214" y="1452"/>
                </a:lnTo>
                <a:lnTo>
                  <a:pt x="2230" y="1355"/>
                </a:lnTo>
                <a:lnTo>
                  <a:pt x="2243" y="1260"/>
                </a:lnTo>
                <a:lnTo>
                  <a:pt x="2251" y="1168"/>
                </a:lnTo>
                <a:lnTo>
                  <a:pt x="2255" y="1078"/>
                </a:lnTo>
                <a:lnTo>
                  <a:pt x="2257" y="991"/>
                </a:lnTo>
                <a:lnTo>
                  <a:pt x="2253" y="907"/>
                </a:lnTo>
                <a:lnTo>
                  <a:pt x="2247" y="827"/>
                </a:lnTo>
                <a:lnTo>
                  <a:pt x="2237" y="750"/>
                </a:lnTo>
                <a:lnTo>
                  <a:pt x="2224" y="675"/>
                </a:lnTo>
                <a:lnTo>
                  <a:pt x="2207" y="603"/>
                </a:lnTo>
                <a:lnTo>
                  <a:pt x="2187" y="535"/>
                </a:lnTo>
                <a:lnTo>
                  <a:pt x="2166" y="472"/>
                </a:lnTo>
                <a:lnTo>
                  <a:pt x="2140" y="411"/>
                </a:lnTo>
                <a:lnTo>
                  <a:pt x="2111" y="355"/>
                </a:lnTo>
                <a:lnTo>
                  <a:pt x="2080" y="302"/>
                </a:lnTo>
                <a:lnTo>
                  <a:pt x="2047" y="252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6" name="Freeform 72"/>
          <p:cNvSpPr>
            <a:spLocks/>
          </p:cNvSpPr>
          <p:nvPr/>
        </p:nvSpPr>
        <p:spPr bwMode="auto">
          <a:xfrm>
            <a:off x="6931038" y="4864109"/>
            <a:ext cx="985838" cy="939800"/>
          </a:xfrm>
          <a:custGeom>
            <a:avLst/>
            <a:gdLst/>
            <a:ahLst/>
            <a:cxnLst>
              <a:cxn ang="0">
                <a:pos x="271" y="885"/>
              </a:cxn>
              <a:cxn ang="0">
                <a:pos x="1100" y="919"/>
              </a:cxn>
              <a:cxn ang="0">
                <a:pos x="1092" y="95"/>
              </a:cxn>
              <a:cxn ang="0">
                <a:pos x="562" y="105"/>
              </a:cxn>
              <a:cxn ang="0">
                <a:pos x="573" y="90"/>
              </a:cxn>
              <a:cxn ang="0">
                <a:pos x="585" y="76"/>
              </a:cxn>
              <a:cxn ang="0">
                <a:pos x="595" y="62"/>
              </a:cxn>
              <a:cxn ang="0">
                <a:pos x="607" y="49"/>
              </a:cxn>
              <a:cxn ang="0">
                <a:pos x="618" y="37"/>
              </a:cxn>
              <a:cxn ang="0">
                <a:pos x="630" y="24"/>
              </a:cxn>
              <a:cxn ang="0">
                <a:pos x="641" y="11"/>
              </a:cxn>
              <a:cxn ang="0">
                <a:pos x="653" y="0"/>
              </a:cxn>
              <a:cxn ang="0">
                <a:pos x="1231" y="27"/>
              </a:cxn>
              <a:cxn ang="0">
                <a:pos x="1241" y="1051"/>
              </a:cxn>
              <a:cxn ang="0">
                <a:pos x="51" y="1183"/>
              </a:cxn>
              <a:cxn ang="0">
                <a:pos x="0" y="579"/>
              </a:cxn>
              <a:cxn ang="0">
                <a:pos x="17" y="581"/>
              </a:cxn>
              <a:cxn ang="0">
                <a:pos x="33" y="582"/>
              </a:cxn>
              <a:cxn ang="0">
                <a:pos x="51" y="585"/>
              </a:cxn>
              <a:cxn ang="0">
                <a:pos x="67" y="586"/>
              </a:cxn>
              <a:cxn ang="0">
                <a:pos x="82" y="587"/>
              </a:cxn>
              <a:cxn ang="0">
                <a:pos x="98" y="587"/>
              </a:cxn>
              <a:cxn ang="0">
                <a:pos x="113" y="587"/>
              </a:cxn>
              <a:cxn ang="0">
                <a:pos x="128" y="586"/>
              </a:cxn>
              <a:cxn ang="0">
                <a:pos x="128" y="880"/>
              </a:cxn>
              <a:cxn ang="0">
                <a:pos x="271" y="885"/>
              </a:cxn>
              <a:cxn ang="0">
                <a:pos x="228" y="988"/>
              </a:cxn>
              <a:cxn ang="0">
                <a:pos x="222" y="984"/>
              </a:cxn>
              <a:cxn ang="0">
                <a:pos x="215" y="982"/>
              </a:cxn>
              <a:cxn ang="0">
                <a:pos x="208" y="981"/>
              </a:cxn>
              <a:cxn ang="0">
                <a:pos x="201" y="980"/>
              </a:cxn>
              <a:cxn ang="0">
                <a:pos x="192" y="981"/>
              </a:cxn>
              <a:cxn ang="0">
                <a:pos x="184" y="983"/>
              </a:cxn>
              <a:cxn ang="0">
                <a:pos x="176" y="988"/>
              </a:cxn>
              <a:cxn ang="0">
                <a:pos x="170" y="994"/>
              </a:cxn>
              <a:cxn ang="0">
                <a:pos x="165" y="999"/>
              </a:cxn>
              <a:cxn ang="0">
                <a:pos x="160" y="1007"/>
              </a:cxn>
              <a:cxn ang="0">
                <a:pos x="158" y="1016"/>
              </a:cxn>
              <a:cxn ang="0">
                <a:pos x="157" y="1025"/>
              </a:cxn>
              <a:cxn ang="0">
                <a:pos x="158" y="1034"/>
              </a:cxn>
              <a:cxn ang="0">
                <a:pos x="160" y="1042"/>
              </a:cxn>
              <a:cxn ang="0">
                <a:pos x="165" y="1050"/>
              </a:cxn>
              <a:cxn ang="0">
                <a:pos x="170" y="1056"/>
              </a:cxn>
              <a:cxn ang="0">
                <a:pos x="176" y="1062"/>
              </a:cxn>
              <a:cxn ang="0">
                <a:pos x="184" y="1066"/>
              </a:cxn>
              <a:cxn ang="0">
                <a:pos x="192" y="1069"/>
              </a:cxn>
              <a:cxn ang="0">
                <a:pos x="201" y="1070"/>
              </a:cxn>
              <a:cxn ang="0">
                <a:pos x="211" y="1069"/>
              </a:cxn>
              <a:cxn ang="0">
                <a:pos x="219" y="1066"/>
              </a:cxn>
              <a:cxn ang="0">
                <a:pos x="227" y="1062"/>
              </a:cxn>
              <a:cxn ang="0">
                <a:pos x="234" y="1056"/>
              </a:cxn>
              <a:cxn ang="0">
                <a:pos x="238" y="1050"/>
              </a:cxn>
              <a:cxn ang="0">
                <a:pos x="243" y="1042"/>
              </a:cxn>
              <a:cxn ang="0">
                <a:pos x="245" y="1034"/>
              </a:cxn>
              <a:cxn ang="0">
                <a:pos x="246" y="1025"/>
              </a:cxn>
              <a:cxn ang="0">
                <a:pos x="245" y="1013"/>
              </a:cxn>
              <a:cxn ang="0">
                <a:pos x="242" y="1004"/>
              </a:cxn>
              <a:cxn ang="0">
                <a:pos x="236" y="995"/>
              </a:cxn>
              <a:cxn ang="0">
                <a:pos x="228" y="988"/>
              </a:cxn>
              <a:cxn ang="0">
                <a:pos x="271" y="885"/>
              </a:cxn>
            </a:cxnLst>
            <a:rect l="0" t="0" r="r" b="b"/>
            <a:pathLst>
              <a:path w="1241" h="1183">
                <a:moveTo>
                  <a:pt x="271" y="885"/>
                </a:moveTo>
                <a:lnTo>
                  <a:pt x="1100" y="919"/>
                </a:lnTo>
                <a:lnTo>
                  <a:pt x="1092" y="95"/>
                </a:lnTo>
                <a:lnTo>
                  <a:pt x="562" y="105"/>
                </a:lnTo>
                <a:lnTo>
                  <a:pt x="573" y="90"/>
                </a:lnTo>
                <a:lnTo>
                  <a:pt x="585" y="76"/>
                </a:lnTo>
                <a:lnTo>
                  <a:pt x="595" y="62"/>
                </a:lnTo>
                <a:lnTo>
                  <a:pt x="607" y="49"/>
                </a:lnTo>
                <a:lnTo>
                  <a:pt x="618" y="37"/>
                </a:lnTo>
                <a:lnTo>
                  <a:pt x="630" y="24"/>
                </a:lnTo>
                <a:lnTo>
                  <a:pt x="641" y="11"/>
                </a:lnTo>
                <a:lnTo>
                  <a:pt x="653" y="0"/>
                </a:lnTo>
                <a:lnTo>
                  <a:pt x="1231" y="27"/>
                </a:lnTo>
                <a:lnTo>
                  <a:pt x="1241" y="1051"/>
                </a:lnTo>
                <a:lnTo>
                  <a:pt x="51" y="1183"/>
                </a:lnTo>
                <a:lnTo>
                  <a:pt x="0" y="579"/>
                </a:lnTo>
                <a:lnTo>
                  <a:pt x="17" y="581"/>
                </a:lnTo>
                <a:lnTo>
                  <a:pt x="33" y="582"/>
                </a:lnTo>
                <a:lnTo>
                  <a:pt x="51" y="585"/>
                </a:lnTo>
                <a:lnTo>
                  <a:pt x="67" y="586"/>
                </a:lnTo>
                <a:lnTo>
                  <a:pt x="82" y="587"/>
                </a:lnTo>
                <a:lnTo>
                  <a:pt x="98" y="587"/>
                </a:lnTo>
                <a:lnTo>
                  <a:pt x="113" y="587"/>
                </a:lnTo>
                <a:lnTo>
                  <a:pt x="128" y="586"/>
                </a:lnTo>
                <a:lnTo>
                  <a:pt x="128" y="880"/>
                </a:lnTo>
                <a:lnTo>
                  <a:pt x="271" y="885"/>
                </a:lnTo>
                <a:lnTo>
                  <a:pt x="228" y="988"/>
                </a:lnTo>
                <a:lnTo>
                  <a:pt x="222" y="984"/>
                </a:lnTo>
                <a:lnTo>
                  <a:pt x="215" y="982"/>
                </a:lnTo>
                <a:lnTo>
                  <a:pt x="208" y="981"/>
                </a:lnTo>
                <a:lnTo>
                  <a:pt x="201" y="980"/>
                </a:lnTo>
                <a:lnTo>
                  <a:pt x="192" y="981"/>
                </a:lnTo>
                <a:lnTo>
                  <a:pt x="184" y="983"/>
                </a:lnTo>
                <a:lnTo>
                  <a:pt x="176" y="988"/>
                </a:lnTo>
                <a:lnTo>
                  <a:pt x="170" y="994"/>
                </a:lnTo>
                <a:lnTo>
                  <a:pt x="165" y="999"/>
                </a:lnTo>
                <a:lnTo>
                  <a:pt x="160" y="1007"/>
                </a:lnTo>
                <a:lnTo>
                  <a:pt x="158" y="1016"/>
                </a:lnTo>
                <a:lnTo>
                  <a:pt x="157" y="1025"/>
                </a:lnTo>
                <a:lnTo>
                  <a:pt x="158" y="1034"/>
                </a:lnTo>
                <a:lnTo>
                  <a:pt x="160" y="1042"/>
                </a:lnTo>
                <a:lnTo>
                  <a:pt x="165" y="1050"/>
                </a:lnTo>
                <a:lnTo>
                  <a:pt x="170" y="1056"/>
                </a:lnTo>
                <a:lnTo>
                  <a:pt x="176" y="1062"/>
                </a:lnTo>
                <a:lnTo>
                  <a:pt x="184" y="1066"/>
                </a:lnTo>
                <a:lnTo>
                  <a:pt x="192" y="1069"/>
                </a:lnTo>
                <a:lnTo>
                  <a:pt x="201" y="1070"/>
                </a:lnTo>
                <a:lnTo>
                  <a:pt x="211" y="1069"/>
                </a:lnTo>
                <a:lnTo>
                  <a:pt x="219" y="1066"/>
                </a:lnTo>
                <a:lnTo>
                  <a:pt x="227" y="1062"/>
                </a:lnTo>
                <a:lnTo>
                  <a:pt x="234" y="1056"/>
                </a:lnTo>
                <a:lnTo>
                  <a:pt x="238" y="1050"/>
                </a:lnTo>
                <a:lnTo>
                  <a:pt x="243" y="1042"/>
                </a:lnTo>
                <a:lnTo>
                  <a:pt x="245" y="1034"/>
                </a:lnTo>
                <a:lnTo>
                  <a:pt x="246" y="1025"/>
                </a:lnTo>
                <a:lnTo>
                  <a:pt x="245" y="1013"/>
                </a:lnTo>
                <a:lnTo>
                  <a:pt x="242" y="1004"/>
                </a:lnTo>
                <a:lnTo>
                  <a:pt x="236" y="995"/>
                </a:lnTo>
                <a:lnTo>
                  <a:pt x="228" y="988"/>
                </a:lnTo>
                <a:lnTo>
                  <a:pt x="271" y="885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7" name="Freeform 73"/>
          <p:cNvSpPr>
            <a:spLocks/>
          </p:cNvSpPr>
          <p:nvPr/>
        </p:nvSpPr>
        <p:spPr bwMode="auto">
          <a:xfrm>
            <a:off x="6799276" y="5888046"/>
            <a:ext cx="1347788" cy="387350"/>
          </a:xfrm>
          <a:custGeom>
            <a:avLst/>
            <a:gdLst/>
            <a:ahLst/>
            <a:cxnLst>
              <a:cxn ang="0">
                <a:pos x="1255" y="141"/>
              </a:cxn>
              <a:cxn ang="0">
                <a:pos x="1512" y="182"/>
              </a:cxn>
              <a:cxn ang="0">
                <a:pos x="1255" y="233"/>
              </a:cxn>
              <a:cxn ang="0">
                <a:pos x="1127" y="268"/>
              </a:cxn>
              <a:cxn ang="0">
                <a:pos x="874" y="233"/>
              </a:cxn>
              <a:cxn ang="0">
                <a:pos x="1127" y="182"/>
              </a:cxn>
              <a:cxn ang="0">
                <a:pos x="1167" y="141"/>
              </a:cxn>
              <a:cxn ang="0">
                <a:pos x="155" y="45"/>
              </a:cxn>
              <a:cxn ang="0">
                <a:pos x="205" y="115"/>
              </a:cxn>
              <a:cxn ang="0">
                <a:pos x="264" y="214"/>
              </a:cxn>
              <a:cxn ang="0">
                <a:pos x="317" y="115"/>
              </a:cxn>
              <a:cxn ang="0">
                <a:pos x="375" y="223"/>
              </a:cxn>
              <a:cxn ang="0">
                <a:pos x="428" y="115"/>
              </a:cxn>
              <a:cxn ang="0">
                <a:pos x="493" y="229"/>
              </a:cxn>
              <a:cxn ang="0">
                <a:pos x="546" y="115"/>
              </a:cxn>
              <a:cxn ang="0">
                <a:pos x="493" y="328"/>
              </a:cxn>
              <a:cxn ang="0">
                <a:pos x="428" y="202"/>
              </a:cxn>
              <a:cxn ang="0">
                <a:pos x="375" y="328"/>
              </a:cxn>
              <a:cxn ang="0">
                <a:pos x="317" y="199"/>
              </a:cxn>
              <a:cxn ang="0">
                <a:pos x="264" y="328"/>
              </a:cxn>
              <a:cxn ang="0">
                <a:pos x="205" y="197"/>
              </a:cxn>
              <a:cxn ang="0">
                <a:pos x="152" y="328"/>
              </a:cxn>
              <a:cxn ang="0">
                <a:pos x="178" y="115"/>
              </a:cxn>
              <a:cxn ang="0">
                <a:pos x="0" y="49"/>
              </a:cxn>
              <a:cxn ang="0">
                <a:pos x="17" y="314"/>
              </a:cxn>
              <a:cxn ang="0">
                <a:pos x="41" y="341"/>
              </a:cxn>
              <a:cxn ang="0">
                <a:pos x="67" y="367"/>
              </a:cxn>
              <a:cxn ang="0">
                <a:pos x="92" y="392"/>
              </a:cxn>
              <a:cxn ang="0">
                <a:pos x="1611" y="487"/>
              </a:cxn>
              <a:cxn ang="0">
                <a:pos x="1634" y="458"/>
              </a:cxn>
              <a:cxn ang="0">
                <a:pos x="1656" y="427"/>
              </a:cxn>
              <a:cxn ang="0">
                <a:pos x="1678" y="395"/>
              </a:cxn>
              <a:cxn ang="0">
                <a:pos x="1699" y="361"/>
              </a:cxn>
              <a:cxn ang="0">
                <a:pos x="1147" y="15"/>
              </a:cxn>
            </a:cxnLst>
            <a:rect l="0" t="0" r="r" b="b"/>
            <a:pathLst>
              <a:path w="1699" h="487">
                <a:moveTo>
                  <a:pt x="1167" y="141"/>
                </a:moveTo>
                <a:lnTo>
                  <a:pt x="1255" y="141"/>
                </a:lnTo>
                <a:lnTo>
                  <a:pt x="1255" y="182"/>
                </a:lnTo>
                <a:lnTo>
                  <a:pt x="1512" y="182"/>
                </a:lnTo>
                <a:lnTo>
                  <a:pt x="1512" y="233"/>
                </a:lnTo>
                <a:lnTo>
                  <a:pt x="1255" y="233"/>
                </a:lnTo>
                <a:lnTo>
                  <a:pt x="1255" y="268"/>
                </a:lnTo>
                <a:lnTo>
                  <a:pt x="1127" y="268"/>
                </a:lnTo>
                <a:lnTo>
                  <a:pt x="1127" y="233"/>
                </a:lnTo>
                <a:lnTo>
                  <a:pt x="874" y="233"/>
                </a:lnTo>
                <a:lnTo>
                  <a:pt x="874" y="182"/>
                </a:lnTo>
                <a:lnTo>
                  <a:pt x="1127" y="182"/>
                </a:lnTo>
                <a:lnTo>
                  <a:pt x="1127" y="141"/>
                </a:lnTo>
                <a:lnTo>
                  <a:pt x="1167" y="141"/>
                </a:lnTo>
                <a:lnTo>
                  <a:pt x="1147" y="15"/>
                </a:lnTo>
                <a:lnTo>
                  <a:pt x="155" y="45"/>
                </a:lnTo>
                <a:lnTo>
                  <a:pt x="178" y="115"/>
                </a:lnTo>
                <a:lnTo>
                  <a:pt x="205" y="115"/>
                </a:lnTo>
                <a:lnTo>
                  <a:pt x="205" y="197"/>
                </a:lnTo>
                <a:lnTo>
                  <a:pt x="264" y="214"/>
                </a:lnTo>
                <a:lnTo>
                  <a:pt x="264" y="115"/>
                </a:lnTo>
                <a:lnTo>
                  <a:pt x="317" y="115"/>
                </a:lnTo>
                <a:lnTo>
                  <a:pt x="317" y="199"/>
                </a:lnTo>
                <a:lnTo>
                  <a:pt x="375" y="223"/>
                </a:lnTo>
                <a:lnTo>
                  <a:pt x="375" y="115"/>
                </a:lnTo>
                <a:lnTo>
                  <a:pt x="428" y="115"/>
                </a:lnTo>
                <a:lnTo>
                  <a:pt x="428" y="202"/>
                </a:lnTo>
                <a:lnTo>
                  <a:pt x="493" y="229"/>
                </a:lnTo>
                <a:lnTo>
                  <a:pt x="493" y="115"/>
                </a:lnTo>
                <a:lnTo>
                  <a:pt x="546" y="115"/>
                </a:lnTo>
                <a:lnTo>
                  <a:pt x="546" y="328"/>
                </a:lnTo>
                <a:lnTo>
                  <a:pt x="493" y="328"/>
                </a:lnTo>
                <a:lnTo>
                  <a:pt x="493" y="229"/>
                </a:lnTo>
                <a:lnTo>
                  <a:pt x="428" y="202"/>
                </a:lnTo>
                <a:lnTo>
                  <a:pt x="428" y="328"/>
                </a:lnTo>
                <a:lnTo>
                  <a:pt x="375" y="328"/>
                </a:lnTo>
                <a:lnTo>
                  <a:pt x="375" y="223"/>
                </a:lnTo>
                <a:lnTo>
                  <a:pt x="317" y="199"/>
                </a:lnTo>
                <a:lnTo>
                  <a:pt x="317" y="328"/>
                </a:lnTo>
                <a:lnTo>
                  <a:pt x="264" y="328"/>
                </a:lnTo>
                <a:lnTo>
                  <a:pt x="264" y="215"/>
                </a:lnTo>
                <a:lnTo>
                  <a:pt x="205" y="197"/>
                </a:lnTo>
                <a:lnTo>
                  <a:pt x="205" y="328"/>
                </a:lnTo>
                <a:lnTo>
                  <a:pt x="152" y="328"/>
                </a:lnTo>
                <a:lnTo>
                  <a:pt x="152" y="115"/>
                </a:lnTo>
                <a:lnTo>
                  <a:pt x="178" y="115"/>
                </a:lnTo>
                <a:lnTo>
                  <a:pt x="155" y="45"/>
                </a:lnTo>
                <a:lnTo>
                  <a:pt x="0" y="49"/>
                </a:lnTo>
                <a:lnTo>
                  <a:pt x="6" y="300"/>
                </a:lnTo>
                <a:lnTo>
                  <a:pt x="17" y="314"/>
                </a:lnTo>
                <a:lnTo>
                  <a:pt x="30" y="328"/>
                </a:lnTo>
                <a:lnTo>
                  <a:pt x="41" y="341"/>
                </a:lnTo>
                <a:lnTo>
                  <a:pt x="54" y="354"/>
                </a:lnTo>
                <a:lnTo>
                  <a:pt x="67" y="367"/>
                </a:lnTo>
                <a:lnTo>
                  <a:pt x="79" y="380"/>
                </a:lnTo>
                <a:lnTo>
                  <a:pt x="92" y="392"/>
                </a:lnTo>
                <a:lnTo>
                  <a:pt x="105" y="405"/>
                </a:lnTo>
                <a:lnTo>
                  <a:pt x="1611" y="487"/>
                </a:lnTo>
                <a:lnTo>
                  <a:pt x="1623" y="472"/>
                </a:lnTo>
                <a:lnTo>
                  <a:pt x="1634" y="458"/>
                </a:lnTo>
                <a:lnTo>
                  <a:pt x="1646" y="443"/>
                </a:lnTo>
                <a:lnTo>
                  <a:pt x="1656" y="427"/>
                </a:lnTo>
                <a:lnTo>
                  <a:pt x="1668" y="411"/>
                </a:lnTo>
                <a:lnTo>
                  <a:pt x="1678" y="395"/>
                </a:lnTo>
                <a:lnTo>
                  <a:pt x="1688" y="379"/>
                </a:lnTo>
                <a:lnTo>
                  <a:pt x="1699" y="361"/>
                </a:lnTo>
                <a:lnTo>
                  <a:pt x="1656" y="0"/>
                </a:lnTo>
                <a:lnTo>
                  <a:pt x="1147" y="15"/>
                </a:lnTo>
                <a:lnTo>
                  <a:pt x="1167" y="141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8" name="Freeform 74"/>
          <p:cNvSpPr>
            <a:spLocks/>
          </p:cNvSpPr>
          <p:nvPr/>
        </p:nvSpPr>
        <p:spPr bwMode="auto">
          <a:xfrm>
            <a:off x="6929451" y="6254759"/>
            <a:ext cx="1112838" cy="246063"/>
          </a:xfrm>
          <a:custGeom>
            <a:avLst/>
            <a:gdLst/>
            <a:ahLst/>
            <a:cxnLst>
              <a:cxn ang="0">
                <a:pos x="208" y="147"/>
              </a:cxn>
              <a:cxn ang="0">
                <a:pos x="236" y="162"/>
              </a:cxn>
              <a:cxn ang="0">
                <a:pos x="263" y="176"/>
              </a:cxn>
              <a:cxn ang="0">
                <a:pos x="291" y="188"/>
              </a:cxn>
              <a:cxn ang="0">
                <a:pos x="320" y="201"/>
              </a:cxn>
              <a:cxn ang="0">
                <a:pos x="349" y="214"/>
              </a:cxn>
              <a:cxn ang="0">
                <a:pos x="376" y="224"/>
              </a:cxn>
              <a:cxn ang="0">
                <a:pos x="405" y="236"/>
              </a:cxn>
              <a:cxn ang="0">
                <a:pos x="453" y="252"/>
              </a:cxn>
              <a:cxn ang="0">
                <a:pos x="521" y="271"/>
              </a:cxn>
              <a:cxn ang="0">
                <a:pos x="590" y="286"/>
              </a:cxn>
              <a:cxn ang="0">
                <a:pos x="658" y="298"/>
              </a:cxn>
              <a:cxn ang="0">
                <a:pos x="727" y="305"/>
              </a:cxn>
              <a:cxn ang="0">
                <a:pos x="795" y="308"/>
              </a:cxn>
              <a:cxn ang="0">
                <a:pos x="862" y="307"/>
              </a:cxn>
              <a:cxn ang="0">
                <a:pos x="929" y="301"/>
              </a:cxn>
              <a:cxn ang="0">
                <a:pos x="992" y="291"/>
              </a:cxn>
              <a:cxn ang="0">
                <a:pos x="1052" y="276"/>
              </a:cxn>
              <a:cxn ang="0">
                <a:pos x="1111" y="258"/>
              </a:cxn>
              <a:cxn ang="0">
                <a:pos x="1167" y="234"/>
              </a:cxn>
              <a:cxn ang="0">
                <a:pos x="1223" y="207"/>
              </a:cxn>
              <a:cxn ang="0">
                <a:pos x="1277" y="175"/>
              </a:cxn>
              <a:cxn ang="0">
                <a:pos x="1328" y="138"/>
              </a:cxn>
              <a:cxn ang="0">
                <a:pos x="1377" y="97"/>
              </a:cxn>
              <a:cxn ang="0">
                <a:pos x="0" y="0"/>
              </a:cxn>
              <a:cxn ang="0">
                <a:pos x="24" y="20"/>
              </a:cxn>
              <a:cxn ang="0">
                <a:pos x="48" y="40"/>
              </a:cxn>
              <a:cxn ang="0">
                <a:pos x="72" y="58"/>
              </a:cxn>
              <a:cxn ang="0">
                <a:pos x="96" y="77"/>
              </a:cxn>
              <a:cxn ang="0">
                <a:pos x="120" y="94"/>
              </a:cxn>
              <a:cxn ang="0">
                <a:pos x="145" y="110"/>
              </a:cxn>
              <a:cxn ang="0">
                <a:pos x="170" y="125"/>
              </a:cxn>
              <a:cxn ang="0">
                <a:pos x="194" y="139"/>
              </a:cxn>
            </a:cxnLst>
            <a:rect l="0" t="0" r="r" b="b"/>
            <a:pathLst>
              <a:path w="1400" h="308">
                <a:moveTo>
                  <a:pt x="194" y="139"/>
                </a:moveTo>
                <a:lnTo>
                  <a:pt x="208" y="147"/>
                </a:lnTo>
                <a:lnTo>
                  <a:pt x="222" y="154"/>
                </a:lnTo>
                <a:lnTo>
                  <a:pt x="236" y="162"/>
                </a:lnTo>
                <a:lnTo>
                  <a:pt x="249" y="169"/>
                </a:lnTo>
                <a:lnTo>
                  <a:pt x="263" y="176"/>
                </a:lnTo>
                <a:lnTo>
                  <a:pt x="277" y="183"/>
                </a:lnTo>
                <a:lnTo>
                  <a:pt x="291" y="188"/>
                </a:lnTo>
                <a:lnTo>
                  <a:pt x="306" y="195"/>
                </a:lnTo>
                <a:lnTo>
                  <a:pt x="320" y="201"/>
                </a:lnTo>
                <a:lnTo>
                  <a:pt x="334" y="208"/>
                </a:lnTo>
                <a:lnTo>
                  <a:pt x="349" y="214"/>
                </a:lnTo>
                <a:lnTo>
                  <a:pt x="362" y="220"/>
                </a:lnTo>
                <a:lnTo>
                  <a:pt x="376" y="224"/>
                </a:lnTo>
                <a:lnTo>
                  <a:pt x="391" y="230"/>
                </a:lnTo>
                <a:lnTo>
                  <a:pt x="405" y="236"/>
                </a:lnTo>
                <a:lnTo>
                  <a:pt x="420" y="240"/>
                </a:lnTo>
                <a:lnTo>
                  <a:pt x="453" y="252"/>
                </a:lnTo>
                <a:lnTo>
                  <a:pt x="488" y="262"/>
                </a:lnTo>
                <a:lnTo>
                  <a:pt x="521" y="271"/>
                </a:lnTo>
                <a:lnTo>
                  <a:pt x="556" y="279"/>
                </a:lnTo>
                <a:lnTo>
                  <a:pt x="590" y="286"/>
                </a:lnTo>
                <a:lnTo>
                  <a:pt x="624" y="293"/>
                </a:lnTo>
                <a:lnTo>
                  <a:pt x="658" y="298"/>
                </a:lnTo>
                <a:lnTo>
                  <a:pt x="693" y="302"/>
                </a:lnTo>
                <a:lnTo>
                  <a:pt x="727" y="305"/>
                </a:lnTo>
                <a:lnTo>
                  <a:pt x="761" y="307"/>
                </a:lnTo>
                <a:lnTo>
                  <a:pt x="795" y="308"/>
                </a:lnTo>
                <a:lnTo>
                  <a:pt x="829" y="308"/>
                </a:lnTo>
                <a:lnTo>
                  <a:pt x="862" y="307"/>
                </a:lnTo>
                <a:lnTo>
                  <a:pt x="896" y="305"/>
                </a:lnTo>
                <a:lnTo>
                  <a:pt x="929" y="301"/>
                </a:lnTo>
                <a:lnTo>
                  <a:pt x="961" y="297"/>
                </a:lnTo>
                <a:lnTo>
                  <a:pt x="992" y="291"/>
                </a:lnTo>
                <a:lnTo>
                  <a:pt x="1022" y="284"/>
                </a:lnTo>
                <a:lnTo>
                  <a:pt x="1052" y="276"/>
                </a:lnTo>
                <a:lnTo>
                  <a:pt x="1081" y="268"/>
                </a:lnTo>
                <a:lnTo>
                  <a:pt x="1111" y="258"/>
                </a:lnTo>
                <a:lnTo>
                  <a:pt x="1140" y="247"/>
                </a:lnTo>
                <a:lnTo>
                  <a:pt x="1167" y="234"/>
                </a:lnTo>
                <a:lnTo>
                  <a:pt x="1196" y="222"/>
                </a:lnTo>
                <a:lnTo>
                  <a:pt x="1223" y="207"/>
                </a:lnTo>
                <a:lnTo>
                  <a:pt x="1250" y="192"/>
                </a:lnTo>
                <a:lnTo>
                  <a:pt x="1277" y="175"/>
                </a:lnTo>
                <a:lnTo>
                  <a:pt x="1302" y="157"/>
                </a:lnTo>
                <a:lnTo>
                  <a:pt x="1328" y="138"/>
                </a:lnTo>
                <a:lnTo>
                  <a:pt x="1353" y="118"/>
                </a:lnTo>
                <a:lnTo>
                  <a:pt x="1377" y="97"/>
                </a:lnTo>
                <a:lnTo>
                  <a:pt x="1400" y="74"/>
                </a:lnTo>
                <a:lnTo>
                  <a:pt x="0" y="0"/>
                </a:lnTo>
                <a:lnTo>
                  <a:pt x="11" y="10"/>
                </a:lnTo>
                <a:lnTo>
                  <a:pt x="24" y="20"/>
                </a:lnTo>
                <a:lnTo>
                  <a:pt x="35" y="29"/>
                </a:lnTo>
                <a:lnTo>
                  <a:pt x="48" y="40"/>
                </a:lnTo>
                <a:lnTo>
                  <a:pt x="59" y="49"/>
                </a:lnTo>
                <a:lnTo>
                  <a:pt x="72" y="58"/>
                </a:lnTo>
                <a:lnTo>
                  <a:pt x="84" y="67"/>
                </a:lnTo>
                <a:lnTo>
                  <a:pt x="96" y="77"/>
                </a:lnTo>
                <a:lnTo>
                  <a:pt x="108" y="85"/>
                </a:lnTo>
                <a:lnTo>
                  <a:pt x="120" y="94"/>
                </a:lnTo>
                <a:lnTo>
                  <a:pt x="133" y="102"/>
                </a:lnTo>
                <a:lnTo>
                  <a:pt x="145" y="110"/>
                </a:lnTo>
                <a:lnTo>
                  <a:pt x="157" y="117"/>
                </a:lnTo>
                <a:lnTo>
                  <a:pt x="170" y="125"/>
                </a:lnTo>
                <a:lnTo>
                  <a:pt x="182" y="132"/>
                </a:lnTo>
                <a:lnTo>
                  <a:pt x="194" y="139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9" name="Freeform 75"/>
          <p:cNvSpPr>
            <a:spLocks/>
          </p:cNvSpPr>
          <p:nvPr/>
        </p:nvSpPr>
        <p:spPr bwMode="auto">
          <a:xfrm>
            <a:off x="6845313" y="4795846"/>
            <a:ext cx="647700" cy="528638"/>
          </a:xfrm>
          <a:custGeom>
            <a:avLst/>
            <a:gdLst/>
            <a:ahLst/>
            <a:cxnLst>
              <a:cxn ang="0">
                <a:pos x="57" y="54"/>
              </a:cxn>
              <a:cxn ang="0">
                <a:pos x="761" y="88"/>
              </a:cxn>
              <a:cxn ang="0">
                <a:pos x="768" y="81"/>
              </a:cxn>
              <a:cxn ang="0">
                <a:pos x="775" y="75"/>
              </a:cxn>
              <a:cxn ang="0">
                <a:pos x="782" y="68"/>
              </a:cxn>
              <a:cxn ang="0">
                <a:pos x="789" y="62"/>
              </a:cxn>
              <a:cxn ang="0">
                <a:pos x="794" y="55"/>
              </a:cxn>
              <a:cxn ang="0">
                <a:pos x="801" y="50"/>
              </a:cxn>
              <a:cxn ang="0">
                <a:pos x="808" y="44"/>
              </a:cxn>
              <a:cxn ang="0">
                <a:pos x="815" y="38"/>
              </a:cxn>
              <a:cxn ang="0">
                <a:pos x="0" y="0"/>
              </a:cxn>
              <a:cxn ang="0">
                <a:pos x="55" y="660"/>
              </a:cxn>
              <a:cxn ang="0">
                <a:pos x="62" y="661"/>
              </a:cxn>
              <a:cxn ang="0">
                <a:pos x="69" y="661"/>
              </a:cxn>
              <a:cxn ang="0">
                <a:pos x="76" y="662"/>
              </a:cxn>
              <a:cxn ang="0">
                <a:pos x="83" y="664"/>
              </a:cxn>
              <a:cxn ang="0">
                <a:pos x="89" y="665"/>
              </a:cxn>
              <a:cxn ang="0">
                <a:pos x="95" y="665"/>
              </a:cxn>
              <a:cxn ang="0">
                <a:pos x="102" y="666"/>
              </a:cxn>
              <a:cxn ang="0">
                <a:pos x="108" y="667"/>
              </a:cxn>
              <a:cxn ang="0">
                <a:pos x="57" y="54"/>
              </a:cxn>
            </a:cxnLst>
            <a:rect l="0" t="0" r="r" b="b"/>
            <a:pathLst>
              <a:path w="815" h="667">
                <a:moveTo>
                  <a:pt x="57" y="54"/>
                </a:moveTo>
                <a:lnTo>
                  <a:pt x="761" y="88"/>
                </a:lnTo>
                <a:lnTo>
                  <a:pt x="768" y="81"/>
                </a:lnTo>
                <a:lnTo>
                  <a:pt x="775" y="75"/>
                </a:lnTo>
                <a:lnTo>
                  <a:pt x="782" y="68"/>
                </a:lnTo>
                <a:lnTo>
                  <a:pt x="789" y="62"/>
                </a:lnTo>
                <a:lnTo>
                  <a:pt x="794" y="55"/>
                </a:lnTo>
                <a:lnTo>
                  <a:pt x="801" y="50"/>
                </a:lnTo>
                <a:lnTo>
                  <a:pt x="808" y="44"/>
                </a:lnTo>
                <a:lnTo>
                  <a:pt x="815" y="38"/>
                </a:lnTo>
                <a:lnTo>
                  <a:pt x="0" y="0"/>
                </a:lnTo>
                <a:lnTo>
                  <a:pt x="55" y="660"/>
                </a:lnTo>
                <a:lnTo>
                  <a:pt x="62" y="661"/>
                </a:lnTo>
                <a:lnTo>
                  <a:pt x="69" y="661"/>
                </a:lnTo>
                <a:lnTo>
                  <a:pt x="76" y="662"/>
                </a:lnTo>
                <a:lnTo>
                  <a:pt x="83" y="664"/>
                </a:lnTo>
                <a:lnTo>
                  <a:pt x="89" y="665"/>
                </a:lnTo>
                <a:lnTo>
                  <a:pt x="95" y="665"/>
                </a:lnTo>
                <a:lnTo>
                  <a:pt x="102" y="666"/>
                </a:lnTo>
                <a:lnTo>
                  <a:pt x="108" y="667"/>
                </a:lnTo>
                <a:lnTo>
                  <a:pt x="57" y="54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0" name="Freeform 76"/>
          <p:cNvSpPr>
            <a:spLocks/>
          </p:cNvSpPr>
          <p:nvPr/>
        </p:nvSpPr>
        <p:spPr bwMode="auto">
          <a:xfrm>
            <a:off x="6537338" y="6084896"/>
            <a:ext cx="423863" cy="438150"/>
          </a:xfrm>
          <a:custGeom>
            <a:avLst/>
            <a:gdLst/>
            <a:ahLst/>
            <a:cxnLst>
              <a:cxn ang="0">
                <a:pos x="489" y="314"/>
              </a:cxn>
              <a:cxn ang="0">
                <a:pos x="467" y="297"/>
              </a:cxn>
              <a:cxn ang="0">
                <a:pos x="443" y="284"/>
              </a:cxn>
              <a:cxn ang="0">
                <a:pos x="415" y="272"/>
              </a:cxn>
              <a:cxn ang="0">
                <a:pos x="385" y="263"/>
              </a:cxn>
              <a:cxn ang="0">
                <a:pos x="353" y="255"/>
              </a:cxn>
              <a:cxn ang="0">
                <a:pos x="319" y="250"/>
              </a:cxn>
              <a:cxn ang="0">
                <a:pos x="284" y="247"/>
              </a:cxn>
              <a:cxn ang="0">
                <a:pos x="260" y="247"/>
              </a:cxn>
              <a:cxn ang="0">
                <a:pos x="246" y="247"/>
              </a:cxn>
              <a:cxn ang="0">
                <a:pos x="231" y="238"/>
              </a:cxn>
              <a:cxn ang="0">
                <a:pos x="209" y="203"/>
              </a:cxn>
              <a:cxn ang="0">
                <a:pos x="188" y="157"/>
              </a:cxn>
              <a:cxn ang="0">
                <a:pos x="181" y="105"/>
              </a:cxn>
              <a:cxn ang="0">
                <a:pos x="193" y="71"/>
              </a:cxn>
              <a:cxn ang="0">
                <a:pos x="225" y="58"/>
              </a:cxn>
              <a:cxn ang="0">
                <a:pos x="270" y="53"/>
              </a:cxn>
              <a:cxn ang="0">
                <a:pos x="313" y="53"/>
              </a:cxn>
              <a:cxn ang="0">
                <a:pos x="277" y="3"/>
              </a:cxn>
              <a:cxn ang="0">
                <a:pos x="216" y="3"/>
              </a:cxn>
              <a:cxn ang="0">
                <a:pos x="176" y="16"/>
              </a:cxn>
              <a:cxn ang="0">
                <a:pos x="150" y="38"/>
              </a:cxn>
              <a:cxn ang="0">
                <a:pos x="136" y="64"/>
              </a:cxn>
              <a:cxn ang="0">
                <a:pos x="128" y="119"/>
              </a:cxn>
              <a:cxn ang="0">
                <a:pos x="138" y="171"/>
              </a:cxn>
              <a:cxn ang="0">
                <a:pos x="157" y="218"/>
              </a:cxn>
              <a:cxn ang="0">
                <a:pos x="179" y="255"/>
              </a:cxn>
              <a:cxn ang="0">
                <a:pos x="106" y="277"/>
              </a:cxn>
              <a:cxn ang="0">
                <a:pos x="50" y="310"/>
              </a:cxn>
              <a:cxn ang="0">
                <a:pos x="13" y="352"/>
              </a:cxn>
              <a:cxn ang="0">
                <a:pos x="0" y="400"/>
              </a:cxn>
              <a:cxn ang="0">
                <a:pos x="3" y="421"/>
              </a:cxn>
              <a:cxn ang="0">
                <a:pos x="10" y="440"/>
              </a:cxn>
              <a:cxn ang="0">
                <a:pos x="20" y="459"/>
              </a:cxn>
              <a:cxn ang="0">
                <a:pos x="36" y="477"/>
              </a:cxn>
              <a:cxn ang="0">
                <a:pos x="56" y="493"/>
              </a:cxn>
              <a:cxn ang="0">
                <a:pos x="78" y="508"/>
              </a:cxn>
              <a:cxn ang="0">
                <a:pos x="104" y="521"/>
              </a:cxn>
              <a:cxn ang="0">
                <a:pos x="133" y="531"/>
              </a:cxn>
              <a:cxn ang="0">
                <a:pos x="164" y="540"/>
              </a:cxn>
              <a:cxn ang="0">
                <a:pos x="196" y="546"/>
              </a:cxn>
              <a:cxn ang="0">
                <a:pos x="231" y="551"/>
              </a:cxn>
              <a:cxn ang="0">
                <a:pos x="267" y="552"/>
              </a:cxn>
              <a:cxn ang="0">
                <a:pos x="302" y="551"/>
              </a:cxn>
              <a:cxn ang="0">
                <a:pos x="337" y="546"/>
              </a:cxn>
              <a:cxn ang="0">
                <a:pos x="369" y="540"/>
              </a:cxn>
              <a:cxn ang="0">
                <a:pos x="400" y="531"/>
              </a:cxn>
              <a:cxn ang="0">
                <a:pos x="429" y="521"/>
              </a:cxn>
              <a:cxn ang="0">
                <a:pos x="455" y="508"/>
              </a:cxn>
              <a:cxn ang="0">
                <a:pos x="478" y="493"/>
              </a:cxn>
              <a:cxn ang="0">
                <a:pos x="498" y="477"/>
              </a:cxn>
              <a:cxn ang="0">
                <a:pos x="513" y="459"/>
              </a:cxn>
              <a:cxn ang="0">
                <a:pos x="525" y="440"/>
              </a:cxn>
              <a:cxn ang="0">
                <a:pos x="531" y="421"/>
              </a:cxn>
              <a:cxn ang="0">
                <a:pos x="534" y="400"/>
              </a:cxn>
              <a:cxn ang="0">
                <a:pos x="531" y="379"/>
              </a:cxn>
              <a:cxn ang="0">
                <a:pos x="525" y="359"/>
              </a:cxn>
              <a:cxn ang="0">
                <a:pos x="513" y="340"/>
              </a:cxn>
              <a:cxn ang="0">
                <a:pos x="498" y="322"/>
              </a:cxn>
            </a:cxnLst>
            <a:rect l="0" t="0" r="r" b="b"/>
            <a:pathLst>
              <a:path w="534" h="552">
                <a:moveTo>
                  <a:pt x="498" y="322"/>
                </a:moveTo>
                <a:lnTo>
                  <a:pt x="489" y="314"/>
                </a:lnTo>
                <a:lnTo>
                  <a:pt x="478" y="306"/>
                </a:lnTo>
                <a:lnTo>
                  <a:pt x="467" y="297"/>
                </a:lnTo>
                <a:lnTo>
                  <a:pt x="455" y="291"/>
                </a:lnTo>
                <a:lnTo>
                  <a:pt x="443" y="284"/>
                </a:lnTo>
                <a:lnTo>
                  <a:pt x="429" y="278"/>
                </a:lnTo>
                <a:lnTo>
                  <a:pt x="415" y="272"/>
                </a:lnTo>
                <a:lnTo>
                  <a:pt x="400" y="266"/>
                </a:lnTo>
                <a:lnTo>
                  <a:pt x="385" y="263"/>
                </a:lnTo>
                <a:lnTo>
                  <a:pt x="369" y="258"/>
                </a:lnTo>
                <a:lnTo>
                  <a:pt x="353" y="255"/>
                </a:lnTo>
                <a:lnTo>
                  <a:pt x="337" y="253"/>
                </a:lnTo>
                <a:lnTo>
                  <a:pt x="319" y="250"/>
                </a:lnTo>
                <a:lnTo>
                  <a:pt x="302" y="248"/>
                </a:lnTo>
                <a:lnTo>
                  <a:pt x="284" y="247"/>
                </a:lnTo>
                <a:lnTo>
                  <a:pt x="267" y="247"/>
                </a:lnTo>
                <a:lnTo>
                  <a:pt x="260" y="247"/>
                </a:lnTo>
                <a:lnTo>
                  <a:pt x="253" y="247"/>
                </a:lnTo>
                <a:lnTo>
                  <a:pt x="246" y="247"/>
                </a:lnTo>
                <a:lnTo>
                  <a:pt x="239" y="248"/>
                </a:lnTo>
                <a:lnTo>
                  <a:pt x="231" y="238"/>
                </a:lnTo>
                <a:lnTo>
                  <a:pt x="220" y="221"/>
                </a:lnTo>
                <a:lnTo>
                  <a:pt x="209" y="203"/>
                </a:lnTo>
                <a:lnTo>
                  <a:pt x="197" y="181"/>
                </a:lnTo>
                <a:lnTo>
                  <a:pt x="188" y="157"/>
                </a:lnTo>
                <a:lnTo>
                  <a:pt x="182" y="132"/>
                </a:lnTo>
                <a:lnTo>
                  <a:pt x="181" y="105"/>
                </a:lnTo>
                <a:lnTo>
                  <a:pt x="186" y="80"/>
                </a:lnTo>
                <a:lnTo>
                  <a:pt x="193" y="71"/>
                </a:lnTo>
                <a:lnTo>
                  <a:pt x="207" y="63"/>
                </a:lnTo>
                <a:lnTo>
                  <a:pt x="225" y="58"/>
                </a:lnTo>
                <a:lnTo>
                  <a:pt x="247" y="54"/>
                </a:lnTo>
                <a:lnTo>
                  <a:pt x="270" y="53"/>
                </a:lnTo>
                <a:lnTo>
                  <a:pt x="292" y="52"/>
                </a:lnTo>
                <a:lnTo>
                  <a:pt x="313" y="53"/>
                </a:lnTo>
                <a:lnTo>
                  <a:pt x="329" y="54"/>
                </a:lnTo>
                <a:lnTo>
                  <a:pt x="277" y="3"/>
                </a:lnTo>
                <a:lnTo>
                  <a:pt x="243" y="0"/>
                </a:lnTo>
                <a:lnTo>
                  <a:pt x="216" y="3"/>
                </a:lnTo>
                <a:lnTo>
                  <a:pt x="194" y="8"/>
                </a:lnTo>
                <a:lnTo>
                  <a:pt x="176" y="16"/>
                </a:lnTo>
                <a:lnTo>
                  <a:pt x="161" y="27"/>
                </a:lnTo>
                <a:lnTo>
                  <a:pt x="150" y="38"/>
                </a:lnTo>
                <a:lnTo>
                  <a:pt x="142" y="51"/>
                </a:lnTo>
                <a:lnTo>
                  <a:pt x="136" y="64"/>
                </a:lnTo>
                <a:lnTo>
                  <a:pt x="129" y="91"/>
                </a:lnTo>
                <a:lnTo>
                  <a:pt x="128" y="119"/>
                </a:lnTo>
                <a:lnTo>
                  <a:pt x="131" y="145"/>
                </a:lnTo>
                <a:lnTo>
                  <a:pt x="138" y="171"/>
                </a:lnTo>
                <a:lnTo>
                  <a:pt x="147" y="196"/>
                </a:lnTo>
                <a:lnTo>
                  <a:pt x="157" y="218"/>
                </a:lnTo>
                <a:lnTo>
                  <a:pt x="167" y="238"/>
                </a:lnTo>
                <a:lnTo>
                  <a:pt x="179" y="255"/>
                </a:lnTo>
                <a:lnTo>
                  <a:pt x="141" y="264"/>
                </a:lnTo>
                <a:lnTo>
                  <a:pt x="106" y="277"/>
                </a:lnTo>
                <a:lnTo>
                  <a:pt x="76" y="292"/>
                </a:lnTo>
                <a:lnTo>
                  <a:pt x="50" y="310"/>
                </a:lnTo>
                <a:lnTo>
                  <a:pt x="29" y="330"/>
                </a:lnTo>
                <a:lnTo>
                  <a:pt x="13" y="352"/>
                </a:lnTo>
                <a:lnTo>
                  <a:pt x="4" y="375"/>
                </a:lnTo>
                <a:lnTo>
                  <a:pt x="0" y="400"/>
                </a:lnTo>
                <a:lnTo>
                  <a:pt x="0" y="410"/>
                </a:lnTo>
                <a:lnTo>
                  <a:pt x="3" y="421"/>
                </a:lnTo>
                <a:lnTo>
                  <a:pt x="5" y="430"/>
                </a:lnTo>
                <a:lnTo>
                  <a:pt x="10" y="440"/>
                </a:lnTo>
                <a:lnTo>
                  <a:pt x="14" y="449"/>
                </a:lnTo>
                <a:lnTo>
                  <a:pt x="20" y="459"/>
                </a:lnTo>
                <a:lnTo>
                  <a:pt x="28" y="468"/>
                </a:lnTo>
                <a:lnTo>
                  <a:pt x="36" y="477"/>
                </a:lnTo>
                <a:lnTo>
                  <a:pt x="45" y="485"/>
                </a:lnTo>
                <a:lnTo>
                  <a:pt x="56" y="493"/>
                </a:lnTo>
                <a:lnTo>
                  <a:pt x="66" y="501"/>
                </a:lnTo>
                <a:lnTo>
                  <a:pt x="78" y="508"/>
                </a:lnTo>
                <a:lnTo>
                  <a:pt x="90" y="515"/>
                </a:lnTo>
                <a:lnTo>
                  <a:pt x="104" y="521"/>
                </a:lnTo>
                <a:lnTo>
                  <a:pt x="118" y="527"/>
                </a:lnTo>
                <a:lnTo>
                  <a:pt x="133" y="531"/>
                </a:lnTo>
                <a:lnTo>
                  <a:pt x="148" y="536"/>
                </a:lnTo>
                <a:lnTo>
                  <a:pt x="164" y="540"/>
                </a:lnTo>
                <a:lnTo>
                  <a:pt x="180" y="544"/>
                </a:lnTo>
                <a:lnTo>
                  <a:pt x="196" y="546"/>
                </a:lnTo>
                <a:lnTo>
                  <a:pt x="214" y="549"/>
                </a:lnTo>
                <a:lnTo>
                  <a:pt x="231" y="551"/>
                </a:lnTo>
                <a:lnTo>
                  <a:pt x="249" y="552"/>
                </a:lnTo>
                <a:lnTo>
                  <a:pt x="267" y="552"/>
                </a:lnTo>
                <a:lnTo>
                  <a:pt x="284" y="552"/>
                </a:lnTo>
                <a:lnTo>
                  <a:pt x="302" y="551"/>
                </a:lnTo>
                <a:lnTo>
                  <a:pt x="319" y="549"/>
                </a:lnTo>
                <a:lnTo>
                  <a:pt x="337" y="546"/>
                </a:lnTo>
                <a:lnTo>
                  <a:pt x="353" y="544"/>
                </a:lnTo>
                <a:lnTo>
                  <a:pt x="369" y="540"/>
                </a:lnTo>
                <a:lnTo>
                  <a:pt x="385" y="536"/>
                </a:lnTo>
                <a:lnTo>
                  <a:pt x="400" y="531"/>
                </a:lnTo>
                <a:lnTo>
                  <a:pt x="415" y="527"/>
                </a:lnTo>
                <a:lnTo>
                  <a:pt x="429" y="521"/>
                </a:lnTo>
                <a:lnTo>
                  <a:pt x="443" y="515"/>
                </a:lnTo>
                <a:lnTo>
                  <a:pt x="455" y="508"/>
                </a:lnTo>
                <a:lnTo>
                  <a:pt x="467" y="501"/>
                </a:lnTo>
                <a:lnTo>
                  <a:pt x="478" y="493"/>
                </a:lnTo>
                <a:lnTo>
                  <a:pt x="489" y="485"/>
                </a:lnTo>
                <a:lnTo>
                  <a:pt x="498" y="477"/>
                </a:lnTo>
                <a:lnTo>
                  <a:pt x="506" y="468"/>
                </a:lnTo>
                <a:lnTo>
                  <a:pt x="513" y="459"/>
                </a:lnTo>
                <a:lnTo>
                  <a:pt x="520" y="449"/>
                </a:lnTo>
                <a:lnTo>
                  <a:pt x="525" y="440"/>
                </a:lnTo>
                <a:lnTo>
                  <a:pt x="528" y="430"/>
                </a:lnTo>
                <a:lnTo>
                  <a:pt x="531" y="421"/>
                </a:lnTo>
                <a:lnTo>
                  <a:pt x="533" y="410"/>
                </a:lnTo>
                <a:lnTo>
                  <a:pt x="534" y="400"/>
                </a:lnTo>
                <a:lnTo>
                  <a:pt x="533" y="390"/>
                </a:lnTo>
                <a:lnTo>
                  <a:pt x="531" y="379"/>
                </a:lnTo>
                <a:lnTo>
                  <a:pt x="528" y="369"/>
                </a:lnTo>
                <a:lnTo>
                  <a:pt x="525" y="359"/>
                </a:lnTo>
                <a:lnTo>
                  <a:pt x="520" y="349"/>
                </a:lnTo>
                <a:lnTo>
                  <a:pt x="513" y="340"/>
                </a:lnTo>
                <a:lnTo>
                  <a:pt x="506" y="331"/>
                </a:lnTo>
                <a:lnTo>
                  <a:pt x="498" y="322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1" name="Freeform 77"/>
          <p:cNvSpPr>
            <a:spLocks/>
          </p:cNvSpPr>
          <p:nvPr/>
        </p:nvSpPr>
        <p:spPr bwMode="auto">
          <a:xfrm>
            <a:off x="6989776" y="4902209"/>
            <a:ext cx="823913" cy="671513"/>
          </a:xfrm>
          <a:custGeom>
            <a:avLst/>
            <a:gdLst/>
            <a:ahLst/>
            <a:cxnLst>
              <a:cxn ang="0">
                <a:pos x="1037" y="44"/>
              </a:cxn>
              <a:cxn ang="0">
                <a:pos x="0" y="0"/>
              </a:cxn>
              <a:cxn ang="0">
                <a:pos x="27" y="846"/>
              </a:cxn>
              <a:cxn ang="0">
                <a:pos x="74" y="845"/>
              </a:cxn>
              <a:cxn ang="0">
                <a:pos x="49" y="49"/>
              </a:cxn>
              <a:cxn ang="0">
                <a:pos x="1035" y="92"/>
              </a:cxn>
              <a:cxn ang="0">
                <a:pos x="1037" y="44"/>
              </a:cxn>
            </a:cxnLst>
            <a:rect l="0" t="0" r="r" b="b"/>
            <a:pathLst>
              <a:path w="1037" h="846">
                <a:moveTo>
                  <a:pt x="1037" y="44"/>
                </a:moveTo>
                <a:lnTo>
                  <a:pt x="0" y="0"/>
                </a:lnTo>
                <a:lnTo>
                  <a:pt x="27" y="846"/>
                </a:lnTo>
                <a:lnTo>
                  <a:pt x="74" y="845"/>
                </a:lnTo>
                <a:lnTo>
                  <a:pt x="49" y="49"/>
                </a:lnTo>
                <a:lnTo>
                  <a:pt x="1035" y="92"/>
                </a:lnTo>
                <a:lnTo>
                  <a:pt x="1037" y="44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4" name="AutoShape 80"/>
          <p:cNvSpPr>
            <a:spLocks noChangeAspect="1" noChangeArrowheads="1" noTextEdit="1"/>
          </p:cNvSpPr>
          <p:nvPr/>
        </p:nvSpPr>
        <p:spPr bwMode="auto">
          <a:xfrm>
            <a:off x="3286125" y="4714875"/>
            <a:ext cx="184308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3294063" y="4725988"/>
            <a:ext cx="1790700" cy="1395413"/>
          </a:xfrm>
          <a:custGeom>
            <a:avLst/>
            <a:gdLst/>
            <a:ahLst/>
            <a:cxnLst>
              <a:cxn ang="0">
                <a:pos x="2027" y="226"/>
              </a:cxn>
              <a:cxn ang="0">
                <a:pos x="1985" y="177"/>
              </a:cxn>
              <a:cxn ang="0">
                <a:pos x="1940" y="135"/>
              </a:cxn>
              <a:cxn ang="0">
                <a:pos x="1891" y="98"/>
              </a:cxn>
              <a:cxn ang="0">
                <a:pos x="1842" y="67"/>
              </a:cxn>
              <a:cxn ang="0">
                <a:pos x="1789" y="41"/>
              </a:cxn>
              <a:cxn ang="0">
                <a:pos x="1735" y="22"/>
              </a:cxn>
              <a:cxn ang="0">
                <a:pos x="1677" y="8"/>
              </a:cxn>
              <a:cxn ang="0">
                <a:pos x="1623" y="1"/>
              </a:cxn>
              <a:cxn ang="0">
                <a:pos x="1571" y="0"/>
              </a:cxn>
              <a:cxn ang="0">
                <a:pos x="1521" y="6"/>
              </a:cxn>
              <a:cxn ang="0">
                <a:pos x="1471" y="16"/>
              </a:cxn>
              <a:cxn ang="0">
                <a:pos x="1422" y="33"/>
              </a:cxn>
              <a:cxn ang="0">
                <a:pos x="1372" y="56"/>
              </a:cxn>
              <a:cxn ang="0">
                <a:pos x="1324" y="85"/>
              </a:cxn>
              <a:cxn ang="0">
                <a:pos x="1275" y="120"/>
              </a:cxn>
              <a:cxn ang="0">
                <a:pos x="1828" y="167"/>
              </a:cxn>
              <a:cxn ang="0">
                <a:pos x="546" y="1429"/>
              </a:cxn>
              <a:cxn ang="0">
                <a:pos x="474" y="759"/>
              </a:cxn>
              <a:cxn ang="0">
                <a:pos x="438" y="755"/>
              </a:cxn>
              <a:cxn ang="0">
                <a:pos x="400" y="753"/>
              </a:cxn>
              <a:cxn ang="0">
                <a:pos x="360" y="753"/>
              </a:cxn>
              <a:cxn ang="0">
                <a:pos x="318" y="753"/>
              </a:cxn>
              <a:cxn ang="0">
                <a:pos x="273" y="757"/>
              </a:cxn>
              <a:cxn ang="0">
                <a:pos x="227" y="762"/>
              </a:cxn>
              <a:cxn ang="0">
                <a:pos x="178" y="770"/>
              </a:cxn>
              <a:cxn ang="0">
                <a:pos x="133" y="782"/>
              </a:cxn>
              <a:cxn ang="0">
                <a:pos x="99" y="796"/>
              </a:cxn>
              <a:cxn ang="0">
                <a:pos x="70" y="815"/>
              </a:cxn>
              <a:cxn ang="0">
                <a:pos x="46" y="838"/>
              </a:cxn>
              <a:cxn ang="0">
                <a:pos x="24" y="875"/>
              </a:cxn>
              <a:cxn ang="0">
                <a:pos x="6" y="928"/>
              </a:cxn>
              <a:cxn ang="0">
                <a:pos x="0" y="989"/>
              </a:cxn>
              <a:cxn ang="0">
                <a:pos x="4" y="1057"/>
              </a:cxn>
              <a:cxn ang="0">
                <a:pos x="17" y="1129"/>
              </a:cxn>
              <a:cxn ang="0">
                <a:pos x="38" y="1202"/>
              </a:cxn>
              <a:cxn ang="0">
                <a:pos x="66" y="1278"/>
              </a:cxn>
              <a:cxn ang="0">
                <a:pos x="102" y="1358"/>
              </a:cxn>
              <a:cxn ang="0">
                <a:pos x="142" y="1437"/>
              </a:cxn>
              <a:cxn ang="0">
                <a:pos x="189" y="1518"/>
              </a:cxn>
              <a:cxn ang="0">
                <a:pos x="242" y="1598"/>
              </a:cxn>
              <a:cxn ang="0">
                <a:pos x="299" y="1677"/>
              </a:cxn>
              <a:cxn ang="0">
                <a:pos x="324" y="1478"/>
              </a:cxn>
              <a:cxn ang="0">
                <a:pos x="2118" y="1757"/>
              </a:cxn>
              <a:cxn ang="0">
                <a:pos x="2147" y="1688"/>
              </a:cxn>
              <a:cxn ang="0">
                <a:pos x="2174" y="1615"/>
              </a:cxn>
              <a:cxn ang="0">
                <a:pos x="2196" y="1536"/>
              </a:cxn>
              <a:cxn ang="0">
                <a:pos x="2214" y="1452"/>
              </a:cxn>
              <a:cxn ang="0">
                <a:pos x="2243" y="1260"/>
              </a:cxn>
              <a:cxn ang="0">
                <a:pos x="2255" y="1078"/>
              </a:cxn>
              <a:cxn ang="0">
                <a:pos x="2253" y="907"/>
              </a:cxn>
              <a:cxn ang="0">
                <a:pos x="2237" y="750"/>
              </a:cxn>
              <a:cxn ang="0">
                <a:pos x="2207" y="603"/>
              </a:cxn>
              <a:cxn ang="0">
                <a:pos x="2166" y="472"/>
              </a:cxn>
              <a:cxn ang="0">
                <a:pos x="2111" y="355"/>
              </a:cxn>
              <a:cxn ang="0">
                <a:pos x="2047" y="252"/>
              </a:cxn>
            </a:cxnLst>
            <a:rect l="0" t="0" r="r" b="b"/>
            <a:pathLst>
              <a:path w="2257" h="1757">
                <a:moveTo>
                  <a:pt x="2047" y="252"/>
                </a:moveTo>
                <a:lnTo>
                  <a:pt x="2027" y="226"/>
                </a:lnTo>
                <a:lnTo>
                  <a:pt x="2007" y="201"/>
                </a:lnTo>
                <a:lnTo>
                  <a:pt x="1985" y="177"/>
                </a:lnTo>
                <a:lnTo>
                  <a:pt x="1963" y="155"/>
                </a:lnTo>
                <a:lnTo>
                  <a:pt x="1940" y="135"/>
                </a:lnTo>
                <a:lnTo>
                  <a:pt x="1916" y="116"/>
                </a:lnTo>
                <a:lnTo>
                  <a:pt x="1891" y="98"/>
                </a:lnTo>
                <a:lnTo>
                  <a:pt x="1867" y="82"/>
                </a:lnTo>
                <a:lnTo>
                  <a:pt x="1842" y="67"/>
                </a:lnTo>
                <a:lnTo>
                  <a:pt x="1815" y="53"/>
                </a:lnTo>
                <a:lnTo>
                  <a:pt x="1789" y="41"/>
                </a:lnTo>
                <a:lnTo>
                  <a:pt x="1762" y="30"/>
                </a:lnTo>
                <a:lnTo>
                  <a:pt x="1735" y="22"/>
                </a:lnTo>
                <a:lnTo>
                  <a:pt x="1706" y="14"/>
                </a:lnTo>
                <a:lnTo>
                  <a:pt x="1677" y="8"/>
                </a:lnTo>
                <a:lnTo>
                  <a:pt x="1648" y="3"/>
                </a:lnTo>
                <a:lnTo>
                  <a:pt x="1623" y="1"/>
                </a:lnTo>
                <a:lnTo>
                  <a:pt x="1597" y="0"/>
                </a:lnTo>
                <a:lnTo>
                  <a:pt x="1571" y="0"/>
                </a:lnTo>
                <a:lnTo>
                  <a:pt x="1546" y="2"/>
                </a:lnTo>
                <a:lnTo>
                  <a:pt x="1521" y="6"/>
                </a:lnTo>
                <a:lnTo>
                  <a:pt x="1495" y="10"/>
                </a:lnTo>
                <a:lnTo>
                  <a:pt x="1471" y="16"/>
                </a:lnTo>
                <a:lnTo>
                  <a:pt x="1446" y="24"/>
                </a:lnTo>
                <a:lnTo>
                  <a:pt x="1422" y="33"/>
                </a:lnTo>
                <a:lnTo>
                  <a:pt x="1396" y="44"/>
                </a:lnTo>
                <a:lnTo>
                  <a:pt x="1372" y="56"/>
                </a:lnTo>
                <a:lnTo>
                  <a:pt x="1348" y="69"/>
                </a:lnTo>
                <a:lnTo>
                  <a:pt x="1324" y="85"/>
                </a:lnTo>
                <a:lnTo>
                  <a:pt x="1299" y="101"/>
                </a:lnTo>
                <a:lnTo>
                  <a:pt x="1275" y="120"/>
                </a:lnTo>
                <a:lnTo>
                  <a:pt x="1251" y="139"/>
                </a:lnTo>
                <a:lnTo>
                  <a:pt x="1828" y="167"/>
                </a:lnTo>
                <a:lnTo>
                  <a:pt x="1838" y="1287"/>
                </a:lnTo>
                <a:lnTo>
                  <a:pt x="546" y="1429"/>
                </a:lnTo>
                <a:lnTo>
                  <a:pt x="491" y="761"/>
                </a:lnTo>
                <a:lnTo>
                  <a:pt x="474" y="759"/>
                </a:lnTo>
                <a:lnTo>
                  <a:pt x="456" y="758"/>
                </a:lnTo>
                <a:lnTo>
                  <a:pt x="438" y="755"/>
                </a:lnTo>
                <a:lnTo>
                  <a:pt x="419" y="754"/>
                </a:lnTo>
                <a:lnTo>
                  <a:pt x="400" y="753"/>
                </a:lnTo>
                <a:lnTo>
                  <a:pt x="380" y="753"/>
                </a:lnTo>
                <a:lnTo>
                  <a:pt x="360" y="753"/>
                </a:lnTo>
                <a:lnTo>
                  <a:pt x="339" y="753"/>
                </a:lnTo>
                <a:lnTo>
                  <a:pt x="318" y="753"/>
                </a:lnTo>
                <a:lnTo>
                  <a:pt x="296" y="754"/>
                </a:lnTo>
                <a:lnTo>
                  <a:pt x="273" y="757"/>
                </a:lnTo>
                <a:lnTo>
                  <a:pt x="250" y="759"/>
                </a:lnTo>
                <a:lnTo>
                  <a:pt x="227" y="762"/>
                </a:lnTo>
                <a:lnTo>
                  <a:pt x="203" y="766"/>
                </a:lnTo>
                <a:lnTo>
                  <a:pt x="178" y="770"/>
                </a:lnTo>
                <a:lnTo>
                  <a:pt x="152" y="776"/>
                </a:lnTo>
                <a:lnTo>
                  <a:pt x="133" y="782"/>
                </a:lnTo>
                <a:lnTo>
                  <a:pt x="115" y="788"/>
                </a:lnTo>
                <a:lnTo>
                  <a:pt x="99" y="796"/>
                </a:lnTo>
                <a:lnTo>
                  <a:pt x="84" y="805"/>
                </a:lnTo>
                <a:lnTo>
                  <a:pt x="70" y="815"/>
                </a:lnTo>
                <a:lnTo>
                  <a:pt x="58" y="827"/>
                </a:lnTo>
                <a:lnTo>
                  <a:pt x="46" y="838"/>
                </a:lnTo>
                <a:lnTo>
                  <a:pt x="37" y="852"/>
                </a:lnTo>
                <a:lnTo>
                  <a:pt x="24" y="875"/>
                </a:lnTo>
                <a:lnTo>
                  <a:pt x="14" y="900"/>
                </a:lnTo>
                <a:lnTo>
                  <a:pt x="6" y="928"/>
                </a:lnTo>
                <a:lnTo>
                  <a:pt x="1" y="958"/>
                </a:lnTo>
                <a:lnTo>
                  <a:pt x="0" y="989"/>
                </a:lnTo>
                <a:lnTo>
                  <a:pt x="0" y="1023"/>
                </a:lnTo>
                <a:lnTo>
                  <a:pt x="4" y="1057"/>
                </a:lnTo>
                <a:lnTo>
                  <a:pt x="9" y="1093"/>
                </a:lnTo>
                <a:lnTo>
                  <a:pt x="17" y="1129"/>
                </a:lnTo>
                <a:lnTo>
                  <a:pt x="27" y="1164"/>
                </a:lnTo>
                <a:lnTo>
                  <a:pt x="38" y="1202"/>
                </a:lnTo>
                <a:lnTo>
                  <a:pt x="51" y="1240"/>
                </a:lnTo>
                <a:lnTo>
                  <a:pt x="66" y="1278"/>
                </a:lnTo>
                <a:lnTo>
                  <a:pt x="83" y="1317"/>
                </a:lnTo>
                <a:lnTo>
                  <a:pt x="102" y="1358"/>
                </a:lnTo>
                <a:lnTo>
                  <a:pt x="121" y="1397"/>
                </a:lnTo>
                <a:lnTo>
                  <a:pt x="142" y="1437"/>
                </a:lnTo>
                <a:lnTo>
                  <a:pt x="165" y="1478"/>
                </a:lnTo>
                <a:lnTo>
                  <a:pt x="189" y="1518"/>
                </a:lnTo>
                <a:lnTo>
                  <a:pt x="214" y="1558"/>
                </a:lnTo>
                <a:lnTo>
                  <a:pt x="242" y="1598"/>
                </a:lnTo>
                <a:lnTo>
                  <a:pt x="270" y="1638"/>
                </a:lnTo>
                <a:lnTo>
                  <a:pt x="299" y="1677"/>
                </a:lnTo>
                <a:lnTo>
                  <a:pt x="328" y="1715"/>
                </a:lnTo>
                <a:lnTo>
                  <a:pt x="324" y="1478"/>
                </a:lnTo>
                <a:lnTo>
                  <a:pt x="2080" y="1426"/>
                </a:lnTo>
                <a:lnTo>
                  <a:pt x="2118" y="1757"/>
                </a:lnTo>
                <a:lnTo>
                  <a:pt x="2133" y="1724"/>
                </a:lnTo>
                <a:lnTo>
                  <a:pt x="2147" y="1688"/>
                </a:lnTo>
                <a:lnTo>
                  <a:pt x="2161" y="1653"/>
                </a:lnTo>
                <a:lnTo>
                  <a:pt x="2174" y="1615"/>
                </a:lnTo>
                <a:lnTo>
                  <a:pt x="2185" y="1575"/>
                </a:lnTo>
                <a:lnTo>
                  <a:pt x="2196" y="1536"/>
                </a:lnTo>
                <a:lnTo>
                  <a:pt x="2205" y="1495"/>
                </a:lnTo>
                <a:lnTo>
                  <a:pt x="2214" y="1452"/>
                </a:lnTo>
                <a:lnTo>
                  <a:pt x="2230" y="1355"/>
                </a:lnTo>
                <a:lnTo>
                  <a:pt x="2243" y="1260"/>
                </a:lnTo>
                <a:lnTo>
                  <a:pt x="2251" y="1168"/>
                </a:lnTo>
                <a:lnTo>
                  <a:pt x="2255" y="1078"/>
                </a:lnTo>
                <a:lnTo>
                  <a:pt x="2257" y="991"/>
                </a:lnTo>
                <a:lnTo>
                  <a:pt x="2253" y="907"/>
                </a:lnTo>
                <a:lnTo>
                  <a:pt x="2247" y="827"/>
                </a:lnTo>
                <a:lnTo>
                  <a:pt x="2237" y="750"/>
                </a:lnTo>
                <a:lnTo>
                  <a:pt x="2224" y="675"/>
                </a:lnTo>
                <a:lnTo>
                  <a:pt x="2207" y="603"/>
                </a:lnTo>
                <a:lnTo>
                  <a:pt x="2187" y="535"/>
                </a:lnTo>
                <a:lnTo>
                  <a:pt x="2166" y="472"/>
                </a:lnTo>
                <a:lnTo>
                  <a:pt x="2140" y="411"/>
                </a:lnTo>
                <a:lnTo>
                  <a:pt x="2111" y="355"/>
                </a:lnTo>
                <a:lnTo>
                  <a:pt x="2080" y="302"/>
                </a:lnTo>
                <a:lnTo>
                  <a:pt x="2047" y="252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7" name="Freeform 83"/>
          <p:cNvSpPr>
            <a:spLocks/>
          </p:cNvSpPr>
          <p:nvPr/>
        </p:nvSpPr>
        <p:spPr bwMode="auto">
          <a:xfrm>
            <a:off x="3724275" y="4875213"/>
            <a:ext cx="985838" cy="939800"/>
          </a:xfrm>
          <a:custGeom>
            <a:avLst/>
            <a:gdLst/>
            <a:ahLst/>
            <a:cxnLst>
              <a:cxn ang="0">
                <a:pos x="271" y="885"/>
              </a:cxn>
              <a:cxn ang="0">
                <a:pos x="1100" y="919"/>
              </a:cxn>
              <a:cxn ang="0">
                <a:pos x="1092" y="95"/>
              </a:cxn>
              <a:cxn ang="0">
                <a:pos x="562" y="105"/>
              </a:cxn>
              <a:cxn ang="0">
                <a:pos x="573" y="90"/>
              </a:cxn>
              <a:cxn ang="0">
                <a:pos x="585" y="76"/>
              </a:cxn>
              <a:cxn ang="0">
                <a:pos x="595" y="62"/>
              </a:cxn>
              <a:cxn ang="0">
                <a:pos x="607" y="49"/>
              </a:cxn>
              <a:cxn ang="0">
                <a:pos x="618" y="37"/>
              </a:cxn>
              <a:cxn ang="0">
                <a:pos x="630" y="24"/>
              </a:cxn>
              <a:cxn ang="0">
                <a:pos x="641" y="11"/>
              </a:cxn>
              <a:cxn ang="0">
                <a:pos x="653" y="0"/>
              </a:cxn>
              <a:cxn ang="0">
                <a:pos x="1231" y="27"/>
              </a:cxn>
              <a:cxn ang="0">
                <a:pos x="1241" y="1051"/>
              </a:cxn>
              <a:cxn ang="0">
                <a:pos x="51" y="1183"/>
              </a:cxn>
              <a:cxn ang="0">
                <a:pos x="0" y="579"/>
              </a:cxn>
              <a:cxn ang="0">
                <a:pos x="17" y="581"/>
              </a:cxn>
              <a:cxn ang="0">
                <a:pos x="33" y="582"/>
              </a:cxn>
              <a:cxn ang="0">
                <a:pos x="51" y="585"/>
              </a:cxn>
              <a:cxn ang="0">
                <a:pos x="67" y="586"/>
              </a:cxn>
              <a:cxn ang="0">
                <a:pos x="82" y="587"/>
              </a:cxn>
              <a:cxn ang="0">
                <a:pos x="98" y="587"/>
              </a:cxn>
              <a:cxn ang="0">
                <a:pos x="113" y="587"/>
              </a:cxn>
              <a:cxn ang="0">
                <a:pos x="128" y="586"/>
              </a:cxn>
              <a:cxn ang="0">
                <a:pos x="128" y="880"/>
              </a:cxn>
              <a:cxn ang="0">
                <a:pos x="271" y="885"/>
              </a:cxn>
              <a:cxn ang="0">
                <a:pos x="228" y="988"/>
              </a:cxn>
              <a:cxn ang="0">
                <a:pos x="222" y="984"/>
              </a:cxn>
              <a:cxn ang="0">
                <a:pos x="215" y="982"/>
              </a:cxn>
              <a:cxn ang="0">
                <a:pos x="208" y="981"/>
              </a:cxn>
              <a:cxn ang="0">
                <a:pos x="201" y="980"/>
              </a:cxn>
              <a:cxn ang="0">
                <a:pos x="192" y="981"/>
              </a:cxn>
              <a:cxn ang="0">
                <a:pos x="184" y="983"/>
              </a:cxn>
              <a:cxn ang="0">
                <a:pos x="176" y="988"/>
              </a:cxn>
              <a:cxn ang="0">
                <a:pos x="170" y="994"/>
              </a:cxn>
              <a:cxn ang="0">
                <a:pos x="165" y="999"/>
              </a:cxn>
              <a:cxn ang="0">
                <a:pos x="160" y="1007"/>
              </a:cxn>
              <a:cxn ang="0">
                <a:pos x="158" y="1016"/>
              </a:cxn>
              <a:cxn ang="0">
                <a:pos x="157" y="1025"/>
              </a:cxn>
              <a:cxn ang="0">
                <a:pos x="158" y="1034"/>
              </a:cxn>
              <a:cxn ang="0">
                <a:pos x="160" y="1042"/>
              </a:cxn>
              <a:cxn ang="0">
                <a:pos x="165" y="1050"/>
              </a:cxn>
              <a:cxn ang="0">
                <a:pos x="170" y="1056"/>
              </a:cxn>
              <a:cxn ang="0">
                <a:pos x="176" y="1062"/>
              </a:cxn>
              <a:cxn ang="0">
                <a:pos x="184" y="1066"/>
              </a:cxn>
              <a:cxn ang="0">
                <a:pos x="192" y="1069"/>
              </a:cxn>
              <a:cxn ang="0">
                <a:pos x="201" y="1070"/>
              </a:cxn>
              <a:cxn ang="0">
                <a:pos x="211" y="1069"/>
              </a:cxn>
              <a:cxn ang="0">
                <a:pos x="219" y="1066"/>
              </a:cxn>
              <a:cxn ang="0">
                <a:pos x="227" y="1062"/>
              </a:cxn>
              <a:cxn ang="0">
                <a:pos x="234" y="1056"/>
              </a:cxn>
              <a:cxn ang="0">
                <a:pos x="238" y="1050"/>
              </a:cxn>
              <a:cxn ang="0">
                <a:pos x="243" y="1042"/>
              </a:cxn>
              <a:cxn ang="0">
                <a:pos x="245" y="1034"/>
              </a:cxn>
              <a:cxn ang="0">
                <a:pos x="246" y="1025"/>
              </a:cxn>
              <a:cxn ang="0">
                <a:pos x="245" y="1013"/>
              </a:cxn>
              <a:cxn ang="0">
                <a:pos x="242" y="1004"/>
              </a:cxn>
              <a:cxn ang="0">
                <a:pos x="236" y="995"/>
              </a:cxn>
              <a:cxn ang="0">
                <a:pos x="228" y="988"/>
              </a:cxn>
              <a:cxn ang="0">
                <a:pos x="271" y="885"/>
              </a:cxn>
            </a:cxnLst>
            <a:rect l="0" t="0" r="r" b="b"/>
            <a:pathLst>
              <a:path w="1241" h="1183">
                <a:moveTo>
                  <a:pt x="271" y="885"/>
                </a:moveTo>
                <a:lnTo>
                  <a:pt x="1100" y="919"/>
                </a:lnTo>
                <a:lnTo>
                  <a:pt x="1092" y="95"/>
                </a:lnTo>
                <a:lnTo>
                  <a:pt x="562" y="105"/>
                </a:lnTo>
                <a:lnTo>
                  <a:pt x="573" y="90"/>
                </a:lnTo>
                <a:lnTo>
                  <a:pt x="585" y="76"/>
                </a:lnTo>
                <a:lnTo>
                  <a:pt x="595" y="62"/>
                </a:lnTo>
                <a:lnTo>
                  <a:pt x="607" y="49"/>
                </a:lnTo>
                <a:lnTo>
                  <a:pt x="618" y="37"/>
                </a:lnTo>
                <a:lnTo>
                  <a:pt x="630" y="24"/>
                </a:lnTo>
                <a:lnTo>
                  <a:pt x="641" y="11"/>
                </a:lnTo>
                <a:lnTo>
                  <a:pt x="653" y="0"/>
                </a:lnTo>
                <a:lnTo>
                  <a:pt x="1231" y="27"/>
                </a:lnTo>
                <a:lnTo>
                  <a:pt x="1241" y="1051"/>
                </a:lnTo>
                <a:lnTo>
                  <a:pt x="51" y="1183"/>
                </a:lnTo>
                <a:lnTo>
                  <a:pt x="0" y="579"/>
                </a:lnTo>
                <a:lnTo>
                  <a:pt x="17" y="581"/>
                </a:lnTo>
                <a:lnTo>
                  <a:pt x="33" y="582"/>
                </a:lnTo>
                <a:lnTo>
                  <a:pt x="51" y="585"/>
                </a:lnTo>
                <a:lnTo>
                  <a:pt x="67" y="586"/>
                </a:lnTo>
                <a:lnTo>
                  <a:pt x="82" y="587"/>
                </a:lnTo>
                <a:lnTo>
                  <a:pt x="98" y="587"/>
                </a:lnTo>
                <a:lnTo>
                  <a:pt x="113" y="587"/>
                </a:lnTo>
                <a:lnTo>
                  <a:pt x="128" y="586"/>
                </a:lnTo>
                <a:lnTo>
                  <a:pt x="128" y="880"/>
                </a:lnTo>
                <a:lnTo>
                  <a:pt x="271" y="885"/>
                </a:lnTo>
                <a:lnTo>
                  <a:pt x="228" y="988"/>
                </a:lnTo>
                <a:lnTo>
                  <a:pt x="222" y="984"/>
                </a:lnTo>
                <a:lnTo>
                  <a:pt x="215" y="982"/>
                </a:lnTo>
                <a:lnTo>
                  <a:pt x="208" y="981"/>
                </a:lnTo>
                <a:lnTo>
                  <a:pt x="201" y="980"/>
                </a:lnTo>
                <a:lnTo>
                  <a:pt x="192" y="981"/>
                </a:lnTo>
                <a:lnTo>
                  <a:pt x="184" y="983"/>
                </a:lnTo>
                <a:lnTo>
                  <a:pt x="176" y="988"/>
                </a:lnTo>
                <a:lnTo>
                  <a:pt x="170" y="994"/>
                </a:lnTo>
                <a:lnTo>
                  <a:pt x="165" y="999"/>
                </a:lnTo>
                <a:lnTo>
                  <a:pt x="160" y="1007"/>
                </a:lnTo>
                <a:lnTo>
                  <a:pt x="158" y="1016"/>
                </a:lnTo>
                <a:lnTo>
                  <a:pt x="157" y="1025"/>
                </a:lnTo>
                <a:lnTo>
                  <a:pt x="158" y="1034"/>
                </a:lnTo>
                <a:lnTo>
                  <a:pt x="160" y="1042"/>
                </a:lnTo>
                <a:lnTo>
                  <a:pt x="165" y="1050"/>
                </a:lnTo>
                <a:lnTo>
                  <a:pt x="170" y="1056"/>
                </a:lnTo>
                <a:lnTo>
                  <a:pt x="176" y="1062"/>
                </a:lnTo>
                <a:lnTo>
                  <a:pt x="184" y="1066"/>
                </a:lnTo>
                <a:lnTo>
                  <a:pt x="192" y="1069"/>
                </a:lnTo>
                <a:lnTo>
                  <a:pt x="201" y="1070"/>
                </a:lnTo>
                <a:lnTo>
                  <a:pt x="211" y="1069"/>
                </a:lnTo>
                <a:lnTo>
                  <a:pt x="219" y="1066"/>
                </a:lnTo>
                <a:lnTo>
                  <a:pt x="227" y="1062"/>
                </a:lnTo>
                <a:lnTo>
                  <a:pt x="234" y="1056"/>
                </a:lnTo>
                <a:lnTo>
                  <a:pt x="238" y="1050"/>
                </a:lnTo>
                <a:lnTo>
                  <a:pt x="243" y="1042"/>
                </a:lnTo>
                <a:lnTo>
                  <a:pt x="245" y="1034"/>
                </a:lnTo>
                <a:lnTo>
                  <a:pt x="246" y="1025"/>
                </a:lnTo>
                <a:lnTo>
                  <a:pt x="245" y="1013"/>
                </a:lnTo>
                <a:lnTo>
                  <a:pt x="242" y="1004"/>
                </a:lnTo>
                <a:lnTo>
                  <a:pt x="236" y="995"/>
                </a:lnTo>
                <a:lnTo>
                  <a:pt x="228" y="988"/>
                </a:lnTo>
                <a:lnTo>
                  <a:pt x="271" y="885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8" name="Freeform 84"/>
          <p:cNvSpPr>
            <a:spLocks/>
          </p:cNvSpPr>
          <p:nvPr/>
        </p:nvSpPr>
        <p:spPr bwMode="auto">
          <a:xfrm>
            <a:off x="3592513" y="5899150"/>
            <a:ext cx="1347788" cy="387350"/>
          </a:xfrm>
          <a:custGeom>
            <a:avLst/>
            <a:gdLst/>
            <a:ahLst/>
            <a:cxnLst>
              <a:cxn ang="0">
                <a:pos x="1255" y="141"/>
              </a:cxn>
              <a:cxn ang="0">
                <a:pos x="1512" y="182"/>
              </a:cxn>
              <a:cxn ang="0">
                <a:pos x="1255" y="233"/>
              </a:cxn>
              <a:cxn ang="0">
                <a:pos x="1127" y="268"/>
              </a:cxn>
              <a:cxn ang="0">
                <a:pos x="874" y="233"/>
              </a:cxn>
              <a:cxn ang="0">
                <a:pos x="1127" y="182"/>
              </a:cxn>
              <a:cxn ang="0">
                <a:pos x="1167" y="141"/>
              </a:cxn>
              <a:cxn ang="0">
                <a:pos x="155" y="45"/>
              </a:cxn>
              <a:cxn ang="0">
                <a:pos x="205" y="115"/>
              </a:cxn>
              <a:cxn ang="0">
                <a:pos x="264" y="214"/>
              </a:cxn>
              <a:cxn ang="0">
                <a:pos x="317" y="115"/>
              </a:cxn>
              <a:cxn ang="0">
                <a:pos x="375" y="223"/>
              </a:cxn>
              <a:cxn ang="0">
                <a:pos x="428" y="115"/>
              </a:cxn>
              <a:cxn ang="0">
                <a:pos x="493" y="229"/>
              </a:cxn>
              <a:cxn ang="0">
                <a:pos x="546" y="115"/>
              </a:cxn>
              <a:cxn ang="0">
                <a:pos x="493" y="328"/>
              </a:cxn>
              <a:cxn ang="0">
                <a:pos x="428" y="202"/>
              </a:cxn>
              <a:cxn ang="0">
                <a:pos x="375" y="328"/>
              </a:cxn>
              <a:cxn ang="0">
                <a:pos x="317" y="199"/>
              </a:cxn>
              <a:cxn ang="0">
                <a:pos x="264" y="328"/>
              </a:cxn>
              <a:cxn ang="0">
                <a:pos x="205" y="197"/>
              </a:cxn>
              <a:cxn ang="0">
                <a:pos x="152" y="328"/>
              </a:cxn>
              <a:cxn ang="0">
                <a:pos x="178" y="115"/>
              </a:cxn>
              <a:cxn ang="0">
                <a:pos x="0" y="49"/>
              </a:cxn>
              <a:cxn ang="0">
                <a:pos x="17" y="314"/>
              </a:cxn>
              <a:cxn ang="0">
                <a:pos x="41" y="341"/>
              </a:cxn>
              <a:cxn ang="0">
                <a:pos x="67" y="367"/>
              </a:cxn>
              <a:cxn ang="0">
                <a:pos x="92" y="392"/>
              </a:cxn>
              <a:cxn ang="0">
                <a:pos x="1611" y="487"/>
              </a:cxn>
              <a:cxn ang="0">
                <a:pos x="1634" y="458"/>
              </a:cxn>
              <a:cxn ang="0">
                <a:pos x="1656" y="427"/>
              </a:cxn>
              <a:cxn ang="0">
                <a:pos x="1678" y="395"/>
              </a:cxn>
              <a:cxn ang="0">
                <a:pos x="1699" y="361"/>
              </a:cxn>
              <a:cxn ang="0">
                <a:pos x="1147" y="15"/>
              </a:cxn>
            </a:cxnLst>
            <a:rect l="0" t="0" r="r" b="b"/>
            <a:pathLst>
              <a:path w="1699" h="487">
                <a:moveTo>
                  <a:pt x="1167" y="141"/>
                </a:moveTo>
                <a:lnTo>
                  <a:pt x="1255" y="141"/>
                </a:lnTo>
                <a:lnTo>
                  <a:pt x="1255" y="182"/>
                </a:lnTo>
                <a:lnTo>
                  <a:pt x="1512" y="182"/>
                </a:lnTo>
                <a:lnTo>
                  <a:pt x="1512" y="233"/>
                </a:lnTo>
                <a:lnTo>
                  <a:pt x="1255" y="233"/>
                </a:lnTo>
                <a:lnTo>
                  <a:pt x="1255" y="268"/>
                </a:lnTo>
                <a:lnTo>
                  <a:pt x="1127" y="268"/>
                </a:lnTo>
                <a:lnTo>
                  <a:pt x="1127" y="233"/>
                </a:lnTo>
                <a:lnTo>
                  <a:pt x="874" y="233"/>
                </a:lnTo>
                <a:lnTo>
                  <a:pt x="874" y="182"/>
                </a:lnTo>
                <a:lnTo>
                  <a:pt x="1127" y="182"/>
                </a:lnTo>
                <a:lnTo>
                  <a:pt x="1127" y="141"/>
                </a:lnTo>
                <a:lnTo>
                  <a:pt x="1167" y="141"/>
                </a:lnTo>
                <a:lnTo>
                  <a:pt x="1147" y="15"/>
                </a:lnTo>
                <a:lnTo>
                  <a:pt x="155" y="45"/>
                </a:lnTo>
                <a:lnTo>
                  <a:pt x="178" y="115"/>
                </a:lnTo>
                <a:lnTo>
                  <a:pt x="205" y="115"/>
                </a:lnTo>
                <a:lnTo>
                  <a:pt x="205" y="197"/>
                </a:lnTo>
                <a:lnTo>
                  <a:pt x="264" y="214"/>
                </a:lnTo>
                <a:lnTo>
                  <a:pt x="264" y="115"/>
                </a:lnTo>
                <a:lnTo>
                  <a:pt x="317" y="115"/>
                </a:lnTo>
                <a:lnTo>
                  <a:pt x="317" y="199"/>
                </a:lnTo>
                <a:lnTo>
                  <a:pt x="375" y="223"/>
                </a:lnTo>
                <a:lnTo>
                  <a:pt x="375" y="115"/>
                </a:lnTo>
                <a:lnTo>
                  <a:pt x="428" y="115"/>
                </a:lnTo>
                <a:lnTo>
                  <a:pt x="428" y="202"/>
                </a:lnTo>
                <a:lnTo>
                  <a:pt x="493" y="229"/>
                </a:lnTo>
                <a:lnTo>
                  <a:pt x="493" y="115"/>
                </a:lnTo>
                <a:lnTo>
                  <a:pt x="546" y="115"/>
                </a:lnTo>
                <a:lnTo>
                  <a:pt x="546" y="328"/>
                </a:lnTo>
                <a:lnTo>
                  <a:pt x="493" y="328"/>
                </a:lnTo>
                <a:lnTo>
                  <a:pt x="493" y="229"/>
                </a:lnTo>
                <a:lnTo>
                  <a:pt x="428" y="202"/>
                </a:lnTo>
                <a:lnTo>
                  <a:pt x="428" y="328"/>
                </a:lnTo>
                <a:lnTo>
                  <a:pt x="375" y="328"/>
                </a:lnTo>
                <a:lnTo>
                  <a:pt x="375" y="223"/>
                </a:lnTo>
                <a:lnTo>
                  <a:pt x="317" y="199"/>
                </a:lnTo>
                <a:lnTo>
                  <a:pt x="317" y="328"/>
                </a:lnTo>
                <a:lnTo>
                  <a:pt x="264" y="328"/>
                </a:lnTo>
                <a:lnTo>
                  <a:pt x="264" y="215"/>
                </a:lnTo>
                <a:lnTo>
                  <a:pt x="205" y="197"/>
                </a:lnTo>
                <a:lnTo>
                  <a:pt x="205" y="328"/>
                </a:lnTo>
                <a:lnTo>
                  <a:pt x="152" y="328"/>
                </a:lnTo>
                <a:lnTo>
                  <a:pt x="152" y="115"/>
                </a:lnTo>
                <a:lnTo>
                  <a:pt x="178" y="115"/>
                </a:lnTo>
                <a:lnTo>
                  <a:pt x="155" y="45"/>
                </a:lnTo>
                <a:lnTo>
                  <a:pt x="0" y="49"/>
                </a:lnTo>
                <a:lnTo>
                  <a:pt x="6" y="300"/>
                </a:lnTo>
                <a:lnTo>
                  <a:pt x="17" y="314"/>
                </a:lnTo>
                <a:lnTo>
                  <a:pt x="30" y="328"/>
                </a:lnTo>
                <a:lnTo>
                  <a:pt x="41" y="341"/>
                </a:lnTo>
                <a:lnTo>
                  <a:pt x="54" y="354"/>
                </a:lnTo>
                <a:lnTo>
                  <a:pt x="67" y="367"/>
                </a:lnTo>
                <a:lnTo>
                  <a:pt x="79" y="380"/>
                </a:lnTo>
                <a:lnTo>
                  <a:pt x="92" y="392"/>
                </a:lnTo>
                <a:lnTo>
                  <a:pt x="105" y="405"/>
                </a:lnTo>
                <a:lnTo>
                  <a:pt x="1611" y="487"/>
                </a:lnTo>
                <a:lnTo>
                  <a:pt x="1623" y="472"/>
                </a:lnTo>
                <a:lnTo>
                  <a:pt x="1634" y="458"/>
                </a:lnTo>
                <a:lnTo>
                  <a:pt x="1646" y="443"/>
                </a:lnTo>
                <a:lnTo>
                  <a:pt x="1656" y="427"/>
                </a:lnTo>
                <a:lnTo>
                  <a:pt x="1668" y="411"/>
                </a:lnTo>
                <a:lnTo>
                  <a:pt x="1678" y="395"/>
                </a:lnTo>
                <a:lnTo>
                  <a:pt x="1688" y="379"/>
                </a:lnTo>
                <a:lnTo>
                  <a:pt x="1699" y="361"/>
                </a:lnTo>
                <a:lnTo>
                  <a:pt x="1656" y="0"/>
                </a:lnTo>
                <a:lnTo>
                  <a:pt x="1147" y="15"/>
                </a:lnTo>
                <a:lnTo>
                  <a:pt x="1167" y="141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09" name="Freeform 85"/>
          <p:cNvSpPr>
            <a:spLocks/>
          </p:cNvSpPr>
          <p:nvPr/>
        </p:nvSpPr>
        <p:spPr bwMode="auto">
          <a:xfrm>
            <a:off x="3722688" y="6265863"/>
            <a:ext cx="1112838" cy="246063"/>
          </a:xfrm>
          <a:custGeom>
            <a:avLst/>
            <a:gdLst/>
            <a:ahLst/>
            <a:cxnLst>
              <a:cxn ang="0">
                <a:pos x="208" y="147"/>
              </a:cxn>
              <a:cxn ang="0">
                <a:pos x="236" y="162"/>
              </a:cxn>
              <a:cxn ang="0">
                <a:pos x="263" y="176"/>
              </a:cxn>
              <a:cxn ang="0">
                <a:pos x="291" y="188"/>
              </a:cxn>
              <a:cxn ang="0">
                <a:pos x="320" y="201"/>
              </a:cxn>
              <a:cxn ang="0">
                <a:pos x="349" y="214"/>
              </a:cxn>
              <a:cxn ang="0">
                <a:pos x="376" y="224"/>
              </a:cxn>
              <a:cxn ang="0">
                <a:pos x="405" y="236"/>
              </a:cxn>
              <a:cxn ang="0">
                <a:pos x="453" y="252"/>
              </a:cxn>
              <a:cxn ang="0">
                <a:pos x="521" y="271"/>
              </a:cxn>
              <a:cxn ang="0">
                <a:pos x="590" y="286"/>
              </a:cxn>
              <a:cxn ang="0">
                <a:pos x="658" y="298"/>
              </a:cxn>
              <a:cxn ang="0">
                <a:pos x="727" y="305"/>
              </a:cxn>
              <a:cxn ang="0">
                <a:pos x="795" y="308"/>
              </a:cxn>
              <a:cxn ang="0">
                <a:pos x="862" y="307"/>
              </a:cxn>
              <a:cxn ang="0">
                <a:pos x="929" y="301"/>
              </a:cxn>
              <a:cxn ang="0">
                <a:pos x="992" y="291"/>
              </a:cxn>
              <a:cxn ang="0">
                <a:pos x="1052" y="276"/>
              </a:cxn>
              <a:cxn ang="0">
                <a:pos x="1111" y="258"/>
              </a:cxn>
              <a:cxn ang="0">
                <a:pos x="1167" y="234"/>
              </a:cxn>
              <a:cxn ang="0">
                <a:pos x="1223" y="207"/>
              </a:cxn>
              <a:cxn ang="0">
                <a:pos x="1277" y="175"/>
              </a:cxn>
              <a:cxn ang="0">
                <a:pos x="1328" y="138"/>
              </a:cxn>
              <a:cxn ang="0">
                <a:pos x="1377" y="97"/>
              </a:cxn>
              <a:cxn ang="0">
                <a:pos x="0" y="0"/>
              </a:cxn>
              <a:cxn ang="0">
                <a:pos x="24" y="20"/>
              </a:cxn>
              <a:cxn ang="0">
                <a:pos x="48" y="40"/>
              </a:cxn>
              <a:cxn ang="0">
                <a:pos x="72" y="58"/>
              </a:cxn>
              <a:cxn ang="0">
                <a:pos x="96" y="77"/>
              </a:cxn>
              <a:cxn ang="0">
                <a:pos x="120" y="94"/>
              </a:cxn>
              <a:cxn ang="0">
                <a:pos x="145" y="110"/>
              </a:cxn>
              <a:cxn ang="0">
                <a:pos x="170" y="125"/>
              </a:cxn>
              <a:cxn ang="0">
                <a:pos x="194" y="139"/>
              </a:cxn>
            </a:cxnLst>
            <a:rect l="0" t="0" r="r" b="b"/>
            <a:pathLst>
              <a:path w="1400" h="308">
                <a:moveTo>
                  <a:pt x="194" y="139"/>
                </a:moveTo>
                <a:lnTo>
                  <a:pt x="208" y="147"/>
                </a:lnTo>
                <a:lnTo>
                  <a:pt x="222" y="154"/>
                </a:lnTo>
                <a:lnTo>
                  <a:pt x="236" y="162"/>
                </a:lnTo>
                <a:lnTo>
                  <a:pt x="249" y="169"/>
                </a:lnTo>
                <a:lnTo>
                  <a:pt x="263" y="176"/>
                </a:lnTo>
                <a:lnTo>
                  <a:pt x="277" y="183"/>
                </a:lnTo>
                <a:lnTo>
                  <a:pt x="291" y="188"/>
                </a:lnTo>
                <a:lnTo>
                  <a:pt x="306" y="195"/>
                </a:lnTo>
                <a:lnTo>
                  <a:pt x="320" y="201"/>
                </a:lnTo>
                <a:lnTo>
                  <a:pt x="334" y="208"/>
                </a:lnTo>
                <a:lnTo>
                  <a:pt x="349" y="214"/>
                </a:lnTo>
                <a:lnTo>
                  <a:pt x="362" y="220"/>
                </a:lnTo>
                <a:lnTo>
                  <a:pt x="376" y="224"/>
                </a:lnTo>
                <a:lnTo>
                  <a:pt x="391" y="230"/>
                </a:lnTo>
                <a:lnTo>
                  <a:pt x="405" y="236"/>
                </a:lnTo>
                <a:lnTo>
                  <a:pt x="420" y="240"/>
                </a:lnTo>
                <a:lnTo>
                  <a:pt x="453" y="252"/>
                </a:lnTo>
                <a:lnTo>
                  <a:pt x="488" y="262"/>
                </a:lnTo>
                <a:lnTo>
                  <a:pt x="521" y="271"/>
                </a:lnTo>
                <a:lnTo>
                  <a:pt x="556" y="279"/>
                </a:lnTo>
                <a:lnTo>
                  <a:pt x="590" y="286"/>
                </a:lnTo>
                <a:lnTo>
                  <a:pt x="624" y="293"/>
                </a:lnTo>
                <a:lnTo>
                  <a:pt x="658" y="298"/>
                </a:lnTo>
                <a:lnTo>
                  <a:pt x="693" y="302"/>
                </a:lnTo>
                <a:lnTo>
                  <a:pt x="727" y="305"/>
                </a:lnTo>
                <a:lnTo>
                  <a:pt x="761" y="307"/>
                </a:lnTo>
                <a:lnTo>
                  <a:pt x="795" y="308"/>
                </a:lnTo>
                <a:lnTo>
                  <a:pt x="829" y="308"/>
                </a:lnTo>
                <a:lnTo>
                  <a:pt x="862" y="307"/>
                </a:lnTo>
                <a:lnTo>
                  <a:pt x="896" y="305"/>
                </a:lnTo>
                <a:lnTo>
                  <a:pt x="929" y="301"/>
                </a:lnTo>
                <a:lnTo>
                  <a:pt x="961" y="297"/>
                </a:lnTo>
                <a:lnTo>
                  <a:pt x="992" y="291"/>
                </a:lnTo>
                <a:lnTo>
                  <a:pt x="1022" y="284"/>
                </a:lnTo>
                <a:lnTo>
                  <a:pt x="1052" y="276"/>
                </a:lnTo>
                <a:lnTo>
                  <a:pt x="1081" y="268"/>
                </a:lnTo>
                <a:lnTo>
                  <a:pt x="1111" y="258"/>
                </a:lnTo>
                <a:lnTo>
                  <a:pt x="1140" y="247"/>
                </a:lnTo>
                <a:lnTo>
                  <a:pt x="1167" y="234"/>
                </a:lnTo>
                <a:lnTo>
                  <a:pt x="1196" y="222"/>
                </a:lnTo>
                <a:lnTo>
                  <a:pt x="1223" y="207"/>
                </a:lnTo>
                <a:lnTo>
                  <a:pt x="1250" y="192"/>
                </a:lnTo>
                <a:lnTo>
                  <a:pt x="1277" y="175"/>
                </a:lnTo>
                <a:lnTo>
                  <a:pt x="1302" y="157"/>
                </a:lnTo>
                <a:lnTo>
                  <a:pt x="1328" y="138"/>
                </a:lnTo>
                <a:lnTo>
                  <a:pt x="1353" y="118"/>
                </a:lnTo>
                <a:lnTo>
                  <a:pt x="1377" y="97"/>
                </a:lnTo>
                <a:lnTo>
                  <a:pt x="1400" y="74"/>
                </a:lnTo>
                <a:lnTo>
                  <a:pt x="0" y="0"/>
                </a:lnTo>
                <a:lnTo>
                  <a:pt x="11" y="10"/>
                </a:lnTo>
                <a:lnTo>
                  <a:pt x="24" y="20"/>
                </a:lnTo>
                <a:lnTo>
                  <a:pt x="35" y="29"/>
                </a:lnTo>
                <a:lnTo>
                  <a:pt x="48" y="40"/>
                </a:lnTo>
                <a:lnTo>
                  <a:pt x="59" y="49"/>
                </a:lnTo>
                <a:lnTo>
                  <a:pt x="72" y="58"/>
                </a:lnTo>
                <a:lnTo>
                  <a:pt x="84" y="67"/>
                </a:lnTo>
                <a:lnTo>
                  <a:pt x="96" y="77"/>
                </a:lnTo>
                <a:lnTo>
                  <a:pt x="108" y="85"/>
                </a:lnTo>
                <a:lnTo>
                  <a:pt x="120" y="94"/>
                </a:lnTo>
                <a:lnTo>
                  <a:pt x="133" y="102"/>
                </a:lnTo>
                <a:lnTo>
                  <a:pt x="145" y="110"/>
                </a:lnTo>
                <a:lnTo>
                  <a:pt x="157" y="117"/>
                </a:lnTo>
                <a:lnTo>
                  <a:pt x="170" y="125"/>
                </a:lnTo>
                <a:lnTo>
                  <a:pt x="182" y="132"/>
                </a:lnTo>
                <a:lnTo>
                  <a:pt x="194" y="139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10" name="Freeform 86"/>
          <p:cNvSpPr>
            <a:spLocks/>
          </p:cNvSpPr>
          <p:nvPr/>
        </p:nvSpPr>
        <p:spPr bwMode="auto">
          <a:xfrm>
            <a:off x="3638550" y="4806950"/>
            <a:ext cx="647700" cy="528638"/>
          </a:xfrm>
          <a:custGeom>
            <a:avLst/>
            <a:gdLst/>
            <a:ahLst/>
            <a:cxnLst>
              <a:cxn ang="0">
                <a:pos x="57" y="54"/>
              </a:cxn>
              <a:cxn ang="0">
                <a:pos x="761" y="88"/>
              </a:cxn>
              <a:cxn ang="0">
                <a:pos x="768" y="81"/>
              </a:cxn>
              <a:cxn ang="0">
                <a:pos x="775" y="75"/>
              </a:cxn>
              <a:cxn ang="0">
                <a:pos x="782" y="68"/>
              </a:cxn>
              <a:cxn ang="0">
                <a:pos x="789" y="62"/>
              </a:cxn>
              <a:cxn ang="0">
                <a:pos x="794" y="55"/>
              </a:cxn>
              <a:cxn ang="0">
                <a:pos x="801" y="50"/>
              </a:cxn>
              <a:cxn ang="0">
                <a:pos x="808" y="44"/>
              </a:cxn>
              <a:cxn ang="0">
                <a:pos x="815" y="38"/>
              </a:cxn>
              <a:cxn ang="0">
                <a:pos x="0" y="0"/>
              </a:cxn>
              <a:cxn ang="0">
                <a:pos x="55" y="660"/>
              </a:cxn>
              <a:cxn ang="0">
                <a:pos x="62" y="661"/>
              </a:cxn>
              <a:cxn ang="0">
                <a:pos x="69" y="661"/>
              </a:cxn>
              <a:cxn ang="0">
                <a:pos x="76" y="662"/>
              </a:cxn>
              <a:cxn ang="0">
                <a:pos x="83" y="664"/>
              </a:cxn>
              <a:cxn ang="0">
                <a:pos x="89" y="665"/>
              </a:cxn>
              <a:cxn ang="0">
                <a:pos x="95" y="665"/>
              </a:cxn>
              <a:cxn ang="0">
                <a:pos x="102" y="666"/>
              </a:cxn>
              <a:cxn ang="0">
                <a:pos x="108" y="667"/>
              </a:cxn>
              <a:cxn ang="0">
                <a:pos x="57" y="54"/>
              </a:cxn>
            </a:cxnLst>
            <a:rect l="0" t="0" r="r" b="b"/>
            <a:pathLst>
              <a:path w="815" h="667">
                <a:moveTo>
                  <a:pt x="57" y="54"/>
                </a:moveTo>
                <a:lnTo>
                  <a:pt x="761" y="88"/>
                </a:lnTo>
                <a:lnTo>
                  <a:pt x="768" y="81"/>
                </a:lnTo>
                <a:lnTo>
                  <a:pt x="775" y="75"/>
                </a:lnTo>
                <a:lnTo>
                  <a:pt x="782" y="68"/>
                </a:lnTo>
                <a:lnTo>
                  <a:pt x="789" y="62"/>
                </a:lnTo>
                <a:lnTo>
                  <a:pt x="794" y="55"/>
                </a:lnTo>
                <a:lnTo>
                  <a:pt x="801" y="50"/>
                </a:lnTo>
                <a:lnTo>
                  <a:pt x="808" y="44"/>
                </a:lnTo>
                <a:lnTo>
                  <a:pt x="815" y="38"/>
                </a:lnTo>
                <a:lnTo>
                  <a:pt x="0" y="0"/>
                </a:lnTo>
                <a:lnTo>
                  <a:pt x="55" y="660"/>
                </a:lnTo>
                <a:lnTo>
                  <a:pt x="62" y="661"/>
                </a:lnTo>
                <a:lnTo>
                  <a:pt x="69" y="661"/>
                </a:lnTo>
                <a:lnTo>
                  <a:pt x="76" y="662"/>
                </a:lnTo>
                <a:lnTo>
                  <a:pt x="83" y="664"/>
                </a:lnTo>
                <a:lnTo>
                  <a:pt x="89" y="665"/>
                </a:lnTo>
                <a:lnTo>
                  <a:pt x="95" y="665"/>
                </a:lnTo>
                <a:lnTo>
                  <a:pt x="102" y="666"/>
                </a:lnTo>
                <a:lnTo>
                  <a:pt x="108" y="667"/>
                </a:lnTo>
                <a:lnTo>
                  <a:pt x="57" y="54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3330575" y="6096000"/>
            <a:ext cx="423863" cy="438150"/>
          </a:xfrm>
          <a:custGeom>
            <a:avLst/>
            <a:gdLst/>
            <a:ahLst/>
            <a:cxnLst>
              <a:cxn ang="0">
                <a:pos x="489" y="314"/>
              </a:cxn>
              <a:cxn ang="0">
                <a:pos x="467" y="297"/>
              </a:cxn>
              <a:cxn ang="0">
                <a:pos x="443" y="284"/>
              </a:cxn>
              <a:cxn ang="0">
                <a:pos x="415" y="272"/>
              </a:cxn>
              <a:cxn ang="0">
                <a:pos x="385" y="263"/>
              </a:cxn>
              <a:cxn ang="0">
                <a:pos x="353" y="255"/>
              </a:cxn>
              <a:cxn ang="0">
                <a:pos x="319" y="250"/>
              </a:cxn>
              <a:cxn ang="0">
                <a:pos x="284" y="247"/>
              </a:cxn>
              <a:cxn ang="0">
                <a:pos x="260" y="247"/>
              </a:cxn>
              <a:cxn ang="0">
                <a:pos x="246" y="247"/>
              </a:cxn>
              <a:cxn ang="0">
                <a:pos x="231" y="238"/>
              </a:cxn>
              <a:cxn ang="0">
                <a:pos x="209" y="203"/>
              </a:cxn>
              <a:cxn ang="0">
                <a:pos x="188" y="157"/>
              </a:cxn>
              <a:cxn ang="0">
                <a:pos x="181" y="105"/>
              </a:cxn>
              <a:cxn ang="0">
                <a:pos x="193" y="71"/>
              </a:cxn>
              <a:cxn ang="0">
                <a:pos x="225" y="58"/>
              </a:cxn>
              <a:cxn ang="0">
                <a:pos x="270" y="53"/>
              </a:cxn>
              <a:cxn ang="0">
                <a:pos x="313" y="53"/>
              </a:cxn>
              <a:cxn ang="0">
                <a:pos x="277" y="3"/>
              </a:cxn>
              <a:cxn ang="0">
                <a:pos x="216" y="3"/>
              </a:cxn>
              <a:cxn ang="0">
                <a:pos x="176" y="16"/>
              </a:cxn>
              <a:cxn ang="0">
                <a:pos x="150" y="38"/>
              </a:cxn>
              <a:cxn ang="0">
                <a:pos x="136" y="64"/>
              </a:cxn>
              <a:cxn ang="0">
                <a:pos x="128" y="119"/>
              </a:cxn>
              <a:cxn ang="0">
                <a:pos x="138" y="171"/>
              </a:cxn>
              <a:cxn ang="0">
                <a:pos x="157" y="218"/>
              </a:cxn>
              <a:cxn ang="0">
                <a:pos x="179" y="255"/>
              </a:cxn>
              <a:cxn ang="0">
                <a:pos x="106" y="277"/>
              </a:cxn>
              <a:cxn ang="0">
                <a:pos x="50" y="310"/>
              </a:cxn>
              <a:cxn ang="0">
                <a:pos x="13" y="352"/>
              </a:cxn>
              <a:cxn ang="0">
                <a:pos x="0" y="400"/>
              </a:cxn>
              <a:cxn ang="0">
                <a:pos x="3" y="421"/>
              </a:cxn>
              <a:cxn ang="0">
                <a:pos x="10" y="440"/>
              </a:cxn>
              <a:cxn ang="0">
                <a:pos x="20" y="459"/>
              </a:cxn>
              <a:cxn ang="0">
                <a:pos x="36" y="477"/>
              </a:cxn>
              <a:cxn ang="0">
                <a:pos x="56" y="493"/>
              </a:cxn>
              <a:cxn ang="0">
                <a:pos x="78" y="508"/>
              </a:cxn>
              <a:cxn ang="0">
                <a:pos x="104" y="521"/>
              </a:cxn>
              <a:cxn ang="0">
                <a:pos x="133" y="531"/>
              </a:cxn>
              <a:cxn ang="0">
                <a:pos x="164" y="540"/>
              </a:cxn>
              <a:cxn ang="0">
                <a:pos x="196" y="546"/>
              </a:cxn>
              <a:cxn ang="0">
                <a:pos x="231" y="551"/>
              </a:cxn>
              <a:cxn ang="0">
                <a:pos x="267" y="552"/>
              </a:cxn>
              <a:cxn ang="0">
                <a:pos x="302" y="551"/>
              </a:cxn>
              <a:cxn ang="0">
                <a:pos x="337" y="546"/>
              </a:cxn>
              <a:cxn ang="0">
                <a:pos x="369" y="540"/>
              </a:cxn>
              <a:cxn ang="0">
                <a:pos x="400" y="531"/>
              </a:cxn>
              <a:cxn ang="0">
                <a:pos x="429" y="521"/>
              </a:cxn>
              <a:cxn ang="0">
                <a:pos x="455" y="508"/>
              </a:cxn>
              <a:cxn ang="0">
                <a:pos x="478" y="493"/>
              </a:cxn>
              <a:cxn ang="0">
                <a:pos x="498" y="477"/>
              </a:cxn>
              <a:cxn ang="0">
                <a:pos x="513" y="459"/>
              </a:cxn>
              <a:cxn ang="0">
                <a:pos x="525" y="440"/>
              </a:cxn>
              <a:cxn ang="0">
                <a:pos x="531" y="421"/>
              </a:cxn>
              <a:cxn ang="0">
                <a:pos x="534" y="400"/>
              </a:cxn>
              <a:cxn ang="0">
                <a:pos x="531" y="379"/>
              </a:cxn>
              <a:cxn ang="0">
                <a:pos x="525" y="359"/>
              </a:cxn>
              <a:cxn ang="0">
                <a:pos x="513" y="340"/>
              </a:cxn>
              <a:cxn ang="0">
                <a:pos x="498" y="322"/>
              </a:cxn>
            </a:cxnLst>
            <a:rect l="0" t="0" r="r" b="b"/>
            <a:pathLst>
              <a:path w="534" h="552">
                <a:moveTo>
                  <a:pt x="498" y="322"/>
                </a:moveTo>
                <a:lnTo>
                  <a:pt x="489" y="314"/>
                </a:lnTo>
                <a:lnTo>
                  <a:pt x="478" y="306"/>
                </a:lnTo>
                <a:lnTo>
                  <a:pt x="467" y="297"/>
                </a:lnTo>
                <a:lnTo>
                  <a:pt x="455" y="291"/>
                </a:lnTo>
                <a:lnTo>
                  <a:pt x="443" y="284"/>
                </a:lnTo>
                <a:lnTo>
                  <a:pt x="429" y="278"/>
                </a:lnTo>
                <a:lnTo>
                  <a:pt x="415" y="272"/>
                </a:lnTo>
                <a:lnTo>
                  <a:pt x="400" y="266"/>
                </a:lnTo>
                <a:lnTo>
                  <a:pt x="385" y="263"/>
                </a:lnTo>
                <a:lnTo>
                  <a:pt x="369" y="258"/>
                </a:lnTo>
                <a:lnTo>
                  <a:pt x="353" y="255"/>
                </a:lnTo>
                <a:lnTo>
                  <a:pt x="337" y="253"/>
                </a:lnTo>
                <a:lnTo>
                  <a:pt x="319" y="250"/>
                </a:lnTo>
                <a:lnTo>
                  <a:pt x="302" y="248"/>
                </a:lnTo>
                <a:lnTo>
                  <a:pt x="284" y="247"/>
                </a:lnTo>
                <a:lnTo>
                  <a:pt x="267" y="247"/>
                </a:lnTo>
                <a:lnTo>
                  <a:pt x="260" y="247"/>
                </a:lnTo>
                <a:lnTo>
                  <a:pt x="253" y="247"/>
                </a:lnTo>
                <a:lnTo>
                  <a:pt x="246" y="247"/>
                </a:lnTo>
                <a:lnTo>
                  <a:pt x="239" y="248"/>
                </a:lnTo>
                <a:lnTo>
                  <a:pt x="231" y="238"/>
                </a:lnTo>
                <a:lnTo>
                  <a:pt x="220" y="221"/>
                </a:lnTo>
                <a:lnTo>
                  <a:pt x="209" y="203"/>
                </a:lnTo>
                <a:lnTo>
                  <a:pt x="197" y="181"/>
                </a:lnTo>
                <a:lnTo>
                  <a:pt x="188" y="157"/>
                </a:lnTo>
                <a:lnTo>
                  <a:pt x="182" y="132"/>
                </a:lnTo>
                <a:lnTo>
                  <a:pt x="181" y="105"/>
                </a:lnTo>
                <a:lnTo>
                  <a:pt x="186" y="80"/>
                </a:lnTo>
                <a:lnTo>
                  <a:pt x="193" y="71"/>
                </a:lnTo>
                <a:lnTo>
                  <a:pt x="207" y="63"/>
                </a:lnTo>
                <a:lnTo>
                  <a:pt x="225" y="58"/>
                </a:lnTo>
                <a:lnTo>
                  <a:pt x="247" y="54"/>
                </a:lnTo>
                <a:lnTo>
                  <a:pt x="270" y="53"/>
                </a:lnTo>
                <a:lnTo>
                  <a:pt x="292" y="52"/>
                </a:lnTo>
                <a:lnTo>
                  <a:pt x="313" y="53"/>
                </a:lnTo>
                <a:lnTo>
                  <a:pt x="329" y="54"/>
                </a:lnTo>
                <a:lnTo>
                  <a:pt x="277" y="3"/>
                </a:lnTo>
                <a:lnTo>
                  <a:pt x="243" y="0"/>
                </a:lnTo>
                <a:lnTo>
                  <a:pt x="216" y="3"/>
                </a:lnTo>
                <a:lnTo>
                  <a:pt x="194" y="8"/>
                </a:lnTo>
                <a:lnTo>
                  <a:pt x="176" y="16"/>
                </a:lnTo>
                <a:lnTo>
                  <a:pt x="161" y="27"/>
                </a:lnTo>
                <a:lnTo>
                  <a:pt x="150" y="38"/>
                </a:lnTo>
                <a:lnTo>
                  <a:pt x="142" y="51"/>
                </a:lnTo>
                <a:lnTo>
                  <a:pt x="136" y="64"/>
                </a:lnTo>
                <a:lnTo>
                  <a:pt x="129" y="91"/>
                </a:lnTo>
                <a:lnTo>
                  <a:pt x="128" y="119"/>
                </a:lnTo>
                <a:lnTo>
                  <a:pt x="131" y="145"/>
                </a:lnTo>
                <a:lnTo>
                  <a:pt x="138" y="171"/>
                </a:lnTo>
                <a:lnTo>
                  <a:pt x="147" y="196"/>
                </a:lnTo>
                <a:lnTo>
                  <a:pt x="157" y="218"/>
                </a:lnTo>
                <a:lnTo>
                  <a:pt x="167" y="238"/>
                </a:lnTo>
                <a:lnTo>
                  <a:pt x="179" y="255"/>
                </a:lnTo>
                <a:lnTo>
                  <a:pt x="141" y="264"/>
                </a:lnTo>
                <a:lnTo>
                  <a:pt x="106" y="277"/>
                </a:lnTo>
                <a:lnTo>
                  <a:pt x="76" y="292"/>
                </a:lnTo>
                <a:lnTo>
                  <a:pt x="50" y="310"/>
                </a:lnTo>
                <a:lnTo>
                  <a:pt x="29" y="330"/>
                </a:lnTo>
                <a:lnTo>
                  <a:pt x="13" y="352"/>
                </a:lnTo>
                <a:lnTo>
                  <a:pt x="4" y="375"/>
                </a:lnTo>
                <a:lnTo>
                  <a:pt x="0" y="400"/>
                </a:lnTo>
                <a:lnTo>
                  <a:pt x="0" y="410"/>
                </a:lnTo>
                <a:lnTo>
                  <a:pt x="3" y="421"/>
                </a:lnTo>
                <a:lnTo>
                  <a:pt x="5" y="430"/>
                </a:lnTo>
                <a:lnTo>
                  <a:pt x="10" y="440"/>
                </a:lnTo>
                <a:lnTo>
                  <a:pt x="14" y="449"/>
                </a:lnTo>
                <a:lnTo>
                  <a:pt x="20" y="459"/>
                </a:lnTo>
                <a:lnTo>
                  <a:pt x="28" y="468"/>
                </a:lnTo>
                <a:lnTo>
                  <a:pt x="36" y="477"/>
                </a:lnTo>
                <a:lnTo>
                  <a:pt x="45" y="485"/>
                </a:lnTo>
                <a:lnTo>
                  <a:pt x="56" y="493"/>
                </a:lnTo>
                <a:lnTo>
                  <a:pt x="66" y="501"/>
                </a:lnTo>
                <a:lnTo>
                  <a:pt x="78" y="508"/>
                </a:lnTo>
                <a:lnTo>
                  <a:pt x="90" y="515"/>
                </a:lnTo>
                <a:lnTo>
                  <a:pt x="104" y="521"/>
                </a:lnTo>
                <a:lnTo>
                  <a:pt x="118" y="527"/>
                </a:lnTo>
                <a:lnTo>
                  <a:pt x="133" y="531"/>
                </a:lnTo>
                <a:lnTo>
                  <a:pt x="148" y="536"/>
                </a:lnTo>
                <a:lnTo>
                  <a:pt x="164" y="540"/>
                </a:lnTo>
                <a:lnTo>
                  <a:pt x="180" y="544"/>
                </a:lnTo>
                <a:lnTo>
                  <a:pt x="196" y="546"/>
                </a:lnTo>
                <a:lnTo>
                  <a:pt x="214" y="549"/>
                </a:lnTo>
                <a:lnTo>
                  <a:pt x="231" y="551"/>
                </a:lnTo>
                <a:lnTo>
                  <a:pt x="249" y="552"/>
                </a:lnTo>
                <a:lnTo>
                  <a:pt x="267" y="552"/>
                </a:lnTo>
                <a:lnTo>
                  <a:pt x="284" y="552"/>
                </a:lnTo>
                <a:lnTo>
                  <a:pt x="302" y="551"/>
                </a:lnTo>
                <a:lnTo>
                  <a:pt x="319" y="549"/>
                </a:lnTo>
                <a:lnTo>
                  <a:pt x="337" y="546"/>
                </a:lnTo>
                <a:lnTo>
                  <a:pt x="353" y="544"/>
                </a:lnTo>
                <a:lnTo>
                  <a:pt x="369" y="540"/>
                </a:lnTo>
                <a:lnTo>
                  <a:pt x="385" y="536"/>
                </a:lnTo>
                <a:lnTo>
                  <a:pt x="400" y="531"/>
                </a:lnTo>
                <a:lnTo>
                  <a:pt x="415" y="527"/>
                </a:lnTo>
                <a:lnTo>
                  <a:pt x="429" y="521"/>
                </a:lnTo>
                <a:lnTo>
                  <a:pt x="443" y="515"/>
                </a:lnTo>
                <a:lnTo>
                  <a:pt x="455" y="508"/>
                </a:lnTo>
                <a:lnTo>
                  <a:pt x="467" y="501"/>
                </a:lnTo>
                <a:lnTo>
                  <a:pt x="478" y="493"/>
                </a:lnTo>
                <a:lnTo>
                  <a:pt x="489" y="485"/>
                </a:lnTo>
                <a:lnTo>
                  <a:pt x="498" y="477"/>
                </a:lnTo>
                <a:lnTo>
                  <a:pt x="506" y="468"/>
                </a:lnTo>
                <a:lnTo>
                  <a:pt x="513" y="459"/>
                </a:lnTo>
                <a:lnTo>
                  <a:pt x="520" y="449"/>
                </a:lnTo>
                <a:lnTo>
                  <a:pt x="525" y="440"/>
                </a:lnTo>
                <a:lnTo>
                  <a:pt x="528" y="430"/>
                </a:lnTo>
                <a:lnTo>
                  <a:pt x="531" y="421"/>
                </a:lnTo>
                <a:lnTo>
                  <a:pt x="533" y="410"/>
                </a:lnTo>
                <a:lnTo>
                  <a:pt x="534" y="400"/>
                </a:lnTo>
                <a:lnTo>
                  <a:pt x="533" y="390"/>
                </a:lnTo>
                <a:lnTo>
                  <a:pt x="531" y="379"/>
                </a:lnTo>
                <a:lnTo>
                  <a:pt x="528" y="369"/>
                </a:lnTo>
                <a:lnTo>
                  <a:pt x="525" y="359"/>
                </a:lnTo>
                <a:lnTo>
                  <a:pt x="520" y="349"/>
                </a:lnTo>
                <a:lnTo>
                  <a:pt x="513" y="340"/>
                </a:lnTo>
                <a:lnTo>
                  <a:pt x="506" y="331"/>
                </a:lnTo>
                <a:lnTo>
                  <a:pt x="498" y="322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3783013" y="4913313"/>
            <a:ext cx="823913" cy="671513"/>
          </a:xfrm>
          <a:custGeom>
            <a:avLst/>
            <a:gdLst/>
            <a:ahLst/>
            <a:cxnLst>
              <a:cxn ang="0">
                <a:pos x="1037" y="44"/>
              </a:cxn>
              <a:cxn ang="0">
                <a:pos x="0" y="0"/>
              </a:cxn>
              <a:cxn ang="0">
                <a:pos x="27" y="846"/>
              </a:cxn>
              <a:cxn ang="0">
                <a:pos x="74" y="845"/>
              </a:cxn>
              <a:cxn ang="0">
                <a:pos x="49" y="49"/>
              </a:cxn>
              <a:cxn ang="0">
                <a:pos x="1035" y="92"/>
              </a:cxn>
              <a:cxn ang="0">
                <a:pos x="1037" y="44"/>
              </a:cxn>
            </a:cxnLst>
            <a:rect l="0" t="0" r="r" b="b"/>
            <a:pathLst>
              <a:path w="1037" h="846">
                <a:moveTo>
                  <a:pt x="1037" y="44"/>
                </a:moveTo>
                <a:lnTo>
                  <a:pt x="0" y="0"/>
                </a:lnTo>
                <a:lnTo>
                  <a:pt x="27" y="846"/>
                </a:lnTo>
                <a:lnTo>
                  <a:pt x="74" y="845"/>
                </a:lnTo>
                <a:lnTo>
                  <a:pt x="49" y="49"/>
                </a:lnTo>
                <a:lnTo>
                  <a:pt x="1035" y="92"/>
                </a:lnTo>
                <a:lnTo>
                  <a:pt x="1037" y="44"/>
                </a:lnTo>
                <a:close/>
              </a:path>
            </a:pathLst>
          </a:custGeom>
          <a:solidFill>
            <a:srgbClr val="217A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 advTm="7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10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10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10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10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10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10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3000" fill="hold"/>
                                        <p:tgtEl>
                                          <p:spTgt spid="10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3000" fill="hold"/>
                                        <p:tgtEl>
                                          <p:spTgt spid="10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3000" fill="hold"/>
                                        <p:tgtEl>
                                          <p:spTgt spid="10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3000" fill="hold"/>
                                        <p:tgtEl>
                                          <p:spTgt spid="10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000" fill="hold"/>
                                        <p:tgtEl>
                                          <p:spTgt spid="1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3000" fill="hold"/>
                                        <p:tgtEl>
                                          <p:spTgt spid="1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3000" fill="hold"/>
                                        <p:tgtEl>
                                          <p:spTgt spid="1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3000" fill="hold"/>
                                        <p:tgtEl>
                                          <p:spTgt spid="1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3000" fill="hold"/>
                                        <p:tgtEl>
                                          <p:spTgt spid="1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3000" fill="hold"/>
                                        <p:tgtEl>
                                          <p:spTgt spid="1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3000" fill="hold"/>
                                        <p:tgtEl>
                                          <p:spTgt spid="1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3000" fill="hold"/>
                                        <p:tgtEl>
                                          <p:spTgt spid="10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3000" fill="hold"/>
                                        <p:tgtEl>
                                          <p:spTgt spid="1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3000" fill="hold"/>
                                        <p:tgtEl>
                                          <p:spTgt spid="10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3000" fill="hold"/>
                                        <p:tgtEl>
                                          <p:spTgt spid="10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3000" fill="hold"/>
                                        <p:tgtEl>
                                          <p:spTgt spid="10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3000" fill="hold"/>
                                        <p:tgtEl>
                                          <p:spTgt spid="10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3000" fill="hold"/>
                                        <p:tgtEl>
                                          <p:spTgt spid="10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3000" fill="hold"/>
                                        <p:tgtEl>
                                          <p:spTgt spid="10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3000" fill="hold"/>
                                        <p:tgtEl>
                                          <p:spTgt spid="10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3000" fill="hold"/>
                                        <p:tgtEl>
                                          <p:spTgt spid="10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3000" fill="hold"/>
                                        <p:tgtEl>
                                          <p:spTgt spid="10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3000" fill="hold"/>
                                        <p:tgtEl>
                                          <p:spTgt spid="10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fill="hold"/>
                                        <p:tgtEl>
                                          <p:spTgt spid="10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3000" fill="hold"/>
                                        <p:tgtEl>
                                          <p:spTgt spid="10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3000" fill="hold"/>
                                        <p:tgtEl>
                                          <p:spTgt spid="10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3000" fill="hold"/>
                                        <p:tgtEl>
                                          <p:spTgt spid="10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3000" fill="hold"/>
                                        <p:tgtEl>
                                          <p:spTgt spid="10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3000" fill="hold"/>
                                        <p:tgtEl>
                                          <p:spTgt spid="1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3000" fill="hold"/>
                                        <p:tgtEl>
                                          <p:spTgt spid="1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3000" fill="hold"/>
                                        <p:tgtEl>
                                          <p:spTgt spid="1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3000" fill="hold"/>
                                        <p:tgtEl>
                                          <p:spTgt spid="10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3000" fill="hold"/>
                                        <p:tgtEl>
                                          <p:spTgt spid="10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3000" fill="hold"/>
                                        <p:tgtEl>
                                          <p:spTgt spid="10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3000" fill="hold"/>
                                        <p:tgtEl>
                                          <p:spTgt spid="1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3000" fill="hold"/>
                                        <p:tgtEl>
                                          <p:spTgt spid="10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3000" fill="hold"/>
                                        <p:tgtEl>
                                          <p:spTgt spid="10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3000" fill="hold"/>
                                        <p:tgtEl>
                                          <p:spTgt spid="10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3000" fill="hold"/>
                                        <p:tgtEl>
                                          <p:spTgt spid="10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3000" fill="hold"/>
                                        <p:tgtEl>
                                          <p:spTgt spid="10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3000" fill="hold"/>
                                        <p:tgtEl>
                                          <p:spTgt spid="10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3000" fill="hold"/>
                                        <p:tgtEl>
                                          <p:spTgt spid="10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3000" fill="hold"/>
                                        <p:tgtEl>
                                          <p:spTgt spid="10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3000" fill="hold"/>
                                        <p:tgtEl>
                                          <p:spTgt spid="10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3000" fill="hold"/>
                                        <p:tgtEl>
                                          <p:spTgt spid="10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3000" fill="hold"/>
                                        <p:tgtEl>
                                          <p:spTgt spid="10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4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6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8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0" dur="3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2" dur="3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4" dur="3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6" dur="3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8" dur="3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0" dur="3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2" dur="3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4" dur="3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6" dur="3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8" dur="3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0" dur="3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2" dur="3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4" dur="3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6" dur="3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8" dur="3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0" dur="3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2" dur="3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4" dur="3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6" dur="30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8" dur="3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0" dur="3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2" dur="3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4" dur="3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6" dur="3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8" dur="3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0" dur="3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2" dur="3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4" dur="3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6" dur="3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8" dur="3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0" dur="3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2" dur="30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4" dur="3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6" dur="30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8" dur="3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0" dur="3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2" dur="3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4" dur="3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6" dur="3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8" dur="3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0" dur="3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2" dur="3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4" dur="3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6" dur="3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8" dur="3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0" dur="3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2" dur="3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4" dur="3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6" dur="3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8" dur="3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0" dur="30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2" presetID="24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2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223" dur="1"/>
                                        <p:tgtEl>
                                          <p:spTgt spid="1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6" dur="1"/>
                                        <p:tgtEl>
                                          <p:spTgt spid="1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9" dur="1"/>
                                        <p:tgtEl>
                                          <p:spTgt spid="1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2" dur="1"/>
                                        <p:tgtEl>
                                          <p:spTgt spid="1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5" dur="1"/>
                                        <p:tgtEl>
                                          <p:spTgt spid="1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8" dur="1"/>
                                        <p:tgtEl>
                                          <p:spTgt spid="1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1" dur="1"/>
                                        <p:tgtEl>
                                          <p:spTgt spid="1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4" dur="1"/>
                                        <p:tgtEl>
                                          <p:spTgt spid="1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000"/>
                            </p:stCondLst>
                            <p:childTnLst>
                              <p:par>
                                <p:cTn id="247" presetID="24" presetClass="entr" presetSubtype="0" fill="hold" grpId="0" nodeType="afterEffect" nodePh="1">
                                  <p:stCondLst>
                                    <p:cond delay="4500"/>
                                  </p:stCondLst>
                                  <p:endCondLst>
                                    <p:cond evt="begin" delay="0">
                                      <p:tn val="2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9" dur="1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2" dur="1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5" dur="1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8" dur="1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4" dur="1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7" dur="1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0" dur="1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3" grpId="0" animBg="1"/>
      <p:bldP spid="1033" grpId="1" animBg="1"/>
      <p:bldP spid="1034" grpId="0" animBg="1"/>
      <p:bldP spid="1034" grpId="1" animBg="1"/>
      <p:bldP spid="1037" grpId="0" animBg="1"/>
      <p:bldP spid="1037" grpId="1" animBg="1"/>
      <p:bldP spid="1038" grpId="0" animBg="1"/>
      <p:bldP spid="1038" grpId="1" animBg="1"/>
      <p:bldP spid="1039" grpId="0" animBg="1"/>
      <p:bldP spid="1039" grpId="1" animBg="1"/>
      <p:bldP spid="1040" grpId="0" animBg="1"/>
      <p:bldP spid="1040" grpId="1" animBg="1"/>
      <p:bldP spid="1041" grpId="0" animBg="1"/>
      <p:bldP spid="1041" grpId="1" animBg="1"/>
      <p:bldP spid="1042" grpId="0" animBg="1"/>
      <p:bldP spid="1042" grpId="1" animBg="1"/>
      <p:bldP spid="1043" grpId="0" animBg="1"/>
      <p:bldP spid="1043" grpId="1" animBg="1"/>
      <p:bldP spid="1048" grpId="0" animBg="1"/>
      <p:bldP spid="1048" grpId="1" animBg="1"/>
      <p:bldP spid="1049" grpId="0" animBg="1"/>
      <p:bldP spid="1049" grpId="1" animBg="1"/>
      <p:bldP spid="1050" grpId="0" animBg="1"/>
      <p:bldP spid="1050" grpId="1" animBg="1"/>
      <p:bldP spid="1051" grpId="0" animBg="1"/>
      <p:bldP spid="1051" grpId="1" animBg="1"/>
      <p:bldP spid="1052" grpId="0" animBg="1"/>
      <p:bldP spid="1052" grpId="1" animBg="1"/>
      <p:bldP spid="1053" grpId="0" animBg="1"/>
      <p:bldP spid="1053" grpId="1" animBg="1"/>
      <p:bldP spid="1054" grpId="0" animBg="1"/>
      <p:bldP spid="1054" grpId="1" animBg="1"/>
      <p:bldP spid="1055" grpId="0" animBg="1"/>
      <p:bldP spid="1055" grpId="1" animBg="1"/>
      <p:bldP spid="1056" grpId="0" animBg="1"/>
      <p:bldP spid="1056" grpId="1" animBg="1"/>
      <p:bldP spid="1057" grpId="0" animBg="1"/>
      <p:bldP spid="1057" grpId="1" animBg="1"/>
      <p:bldP spid="1058" grpId="0" animBg="1"/>
      <p:bldP spid="1058" grpId="1" animBg="1"/>
      <p:bldP spid="1059" grpId="0" animBg="1"/>
      <p:bldP spid="1059" grpId="1" animBg="1"/>
      <p:bldP spid="1060" grpId="0" animBg="1"/>
      <p:bldP spid="1060" grpId="1" animBg="1"/>
      <p:bldP spid="1061" grpId="0" animBg="1"/>
      <p:bldP spid="1061" grpId="1" animBg="1"/>
      <p:bldP spid="1062" grpId="0" animBg="1"/>
      <p:bldP spid="1062" grpId="1" animBg="1"/>
      <p:bldP spid="1063" grpId="0" animBg="1"/>
      <p:bldP spid="1063" grpId="1" animBg="1"/>
      <p:bldP spid="1064" grpId="0" animBg="1"/>
      <p:bldP spid="1064" grpId="1" animBg="1"/>
      <p:bldP spid="1065" grpId="0" animBg="1"/>
      <p:bldP spid="1065" grpId="1" animBg="1"/>
      <p:bldP spid="1066" grpId="0" animBg="1"/>
      <p:bldP spid="1066" grpId="1" animBg="1"/>
      <p:bldP spid="1067" grpId="0" animBg="1"/>
      <p:bldP spid="1067" grpId="1" animBg="1"/>
      <p:bldP spid="1068" grpId="0" animBg="1"/>
      <p:bldP spid="1068" grpId="1" animBg="1"/>
      <p:bldP spid="1069" grpId="0" animBg="1"/>
      <p:bldP spid="1069" grpId="1" animBg="1"/>
      <p:bldP spid="1070" grpId="0" animBg="1"/>
      <p:bldP spid="1070" grpId="1" animBg="1"/>
      <p:bldP spid="1071" grpId="0" animBg="1"/>
      <p:bldP spid="1071" grpId="1" animBg="1"/>
      <p:bldP spid="1072" grpId="0" animBg="1"/>
      <p:bldP spid="1072" grpId="1" animBg="1"/>
      <p:bldP spid="1073" grpId="0" animBg="1"/>
      <p:bldP spid="1073" grpId="1" animBg="1"/>
      <p:bldP spid="1074" grpId="0" animBg="1"/>
      <p:bldP spid="1074" grpId="1" animBg="1"/>
      <p:bldP spid="1075" grpId="0" animBg="1"/>
      <p:bldP spid="1075" grpId="1" animBg="1"/>
      <p:bldP spid="1076" grpId="0" animBg="1"/>
      <p:bldP spid="1076" grpId="1" animBg="1"/>
      <p:bldP spid="1077" grpId="0" animBg="1"/>
      <p:bldP spid="1077" grpId="1" animBg="1"/>
      <p:bldP spid="1078" grpId="0" animBg="1"/>
      <p:bldP spid="1078" grpId="1" animBg="1"/>
      <p:bldP spid="1079" grpId="0" animBg="1"/>
      <p:bldP spid="1079" grpId="1" animBg="1"/>
      <p:bldP spid="1080" grpId="0" animBg="1"/>
      <p:bldP spid="1080" grpId="1" animBg="1"/>
      <p:bldP spid="1081" grpId="0" animBg="1"/>
      <p:bldP spid="1081" grpId="1" animBg="1"/>
      <p:bldP spid="1082" grpId="0" animBg="1"/>
      <p:bldP spid="1082" grpId="1" animBg="1"/>
      <p:bldP spid="1083" grpId="0" animBg="1"/>
      <p:bldP spid="1083" grpId="1" animBg="1"/>
      <p:bldP spid="1084" grpId="0" animBg="1"/>
      <p:bldP spid="1084" grpId="1" animBg="1"/>
      <p:bldP spid="1085" grpId="0" animBg="1"/>
      <p:bldP spid="1085" grpId="1" animBg="1"/>
      <p:bldP spid="1086" grpId="0" animBg="1"/>
      <p:bldP spid="1086" grpId="1" animBg="1"/>
      <p:bldP spid="1087" grpId="0" animBg="1"/>
      <p:bldP spid="1087" grpId="1" animBg="1"/>
      <p:bldP spid="1088" grpId="0" animBg="1"/>
      <p:bldP spid="1088" grpId="1" animBg="1"/>
      <p:bldP spid="1089" grpId="0" animBg="1"/>
      <p:bldP spid="1089" grpId="1" animBg="1"/>
      <p:bldP spid="1090" grpId="0" animBg="1"/>
      <p:bldP spid="1090" grpId="1" animBg="1"/>
      <p:bldP spid="1091" grpId="0" animBg="1"/>
      <p:bldP spid="1091" grpId="1" animBg="1"/>
      <p:bldP spid="1093" grpId="0"/>
      <p:bldP spid="1095" grpId="0" animBg="1"/>
      <p:bldP spid="1096" grpId="0" animBg="1"/>
      <p:bldP spid="1097" grpId="0" animBg="1"/>
      <p:bldP spid="1098" grpId="0" animBg="1"/>
      <p:bldP spid="1099" grpId="0" animBg="1"/>
      <p:bldP spid="1100" grpId="0" animBg="1"/>
      <p:bldP spid="1101" grpId="0" animBg="1"/>
      <p:bldP spid="1104" grpId="0"/>
      <p:bldP spid="1106" grpId="0" animBg="1"/>
      <p:bldP spid="1107" grpId="0" animBg="1"/>
      <p:bldP spid="1108" grpId="0" animBg="1"/>
      <p:bldP spid="1109" grpId="0" animBg="1"/>
      <p:bldP spid="1110" grpId="0" animBg="1"/>
      <p:bldP spid="1111" grpId="0" animBg="1"/>
      <p:bldP spid="1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28860" y="285728"/>
            <a:ext cx="4471990" cy="1143000"/>
          </a:xfrm>
        </p:spPr>
        <p:txBody>
          <a:bodyPr/>
          <a:lstStyle/>
          <a:p>
            <a:r>
              <a:rPr lang="ru-RU" dirty="0" smtClean="0"/>
              <a:t>Алексеев </a:t>
            </a:r>
            <a:r>
              <a:rPr lang="ru-RU" dirty="0" err="1" smtClean="0"/>
              <a:t>пашка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85786" y="1714488"/>
            <a:ext cx="4186238" cy="4462790"/>
          </a:xfrm>
          <a:scene3d>
            <a:camera prst="perspectiveContrastingRightFacing"/>
            <a:lightRig rig="threePt" dir="t">
              <a:rot lat="0" lon="0" rev="4800000"/>
            </a:lightRig>
          </a:scene3d>
          <a:sp3d extrusionH="260350" contourW="6350" prstMaterial="dkEdge">
            <a:bevelT w="57150"/>
            <a:bevelB w="38100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Хоть и не силен в математике, зато закрытыми глазами за пару минут решит любую проблему с «портами» и «зависанием»</a:t>
            </a:r>
          </a:p>
          <a:p>
            <a:pPr>
              <a:buNone/>
            </a:pPr>
            <a:r>
              <a:rPr lang="ru-RU" dirty="0" smtClean="0"/>
              <a:t>Парень добрый и отзывчивый на любое «заболевание» ноутбука</a:t>
            </a:r>
          </a:p>
          <a:p>
            <a:pPr>
              <a:buNone/>
            </a:pPr>
            <a:r>
              <a:rPr lang="ru-RU" dirty="0" smtClean="0"/>
              <a:t>Незаменимый в ситуациях, где нужна решительность и твердость духа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3143248"/>
            <a:ext cx="2214578" cy="20717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0" b="1" dirty="0" smtClean="0">
                <a:effectLst>
                  <a:reflection blurRad="6350" stA="60000" endA="900" endPos="58000" dir="5400000" sy="-100000" algn="bl" rotWithShape="0"/>
                </a:effectLst>
                <a:sym typeface="Wingdings"/>
              </a:rPr>
              <a:t></a:t>
            </a:r>
            <a:endParaRPr lang="ru-RU" sz="20000" b="1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7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7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700"/>
                            </p:stCondLst>
                            <p:childTnLst>
                              <p:par>
                                <p:cTn id="20" presetID="1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Степанов </a:t>
            </a:r>
            <a:r>
              <a:rPr lang="ru-RU" dirty="0" err="1" smtClean="0"/>
              <a:t>андрюха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571612"/>
            <a:ext cx="5114932" cy="4846320"/>
          </a:xfrm>
          <a:scene3d>
            <a:camera prst="perspectiveHeroicExtremeLeftFacing" fov="2700000">
              <a:rot lat="187731" lon="2082867" rev="21426970"/>
            </a:camera>
            <a:lightRig rig="chilly" dir="t"/>
          </a:scene3d>
          <a:sp3d extrusionH="406400" contourW="6350" prstMaterial="dkEdge">
            <a:bevelT w="25400"/>
            <a:bevelB w="38100"/>
          </a:sp3d>
        </p:spPr>
        <p:txBody>
          <a:bodyPr/>
          <a:lstStyle/>
          <a:p>
            <a:pPr>
              <a:buNone/>
            </a:pPr>
            <a:r>
              <a:rPr lang="ru-RU" dirty="0" smtClean="0"/>
              <a:t>Всегда с улыбкой;</a:t>
            </a:r>
          </a:p>
          <a:p>
            <a:pPr>
              <a:buNone/>
            </a:pPr>
            <a:r>
              <a:rPr lang="ru-RU" dirty="0" smtClean="0"/>
              <a:t>Легкий на подъем;</a:t>
            </a:r>
          </a:p>
          <a:p>
            <a:pPr>
              <a:buNone/>
            </a:pPr>
            <a:r>
              <a:rPr lang="ru-RU" dirty="0" smtClean="0"/>
              <a:t>Силен не только в математике, но и в «поднятии железа»;</a:t>
            </a:r>
          </a:p>
          <a:p>
            <a:pPr>
              <a:buNone/>
            </a:pPr>
            <a:r>
              <a:rPr lang="ru-RU" dirty="0" smtClean="0"/>
              <a:t>ОГЭ по информатике сдавал по желанию;</a:t>
            </a:r>
          </a:p>
          <a:p>
            <a:pPr>
              <a:buNone/>
            </a:pPr>
            <a:r>
              <a:rPr lang="ru-RU" dirty="0" smtClean="0"/>
              <a:t>Старателен и не тороплив в любой работе;</a:t>
            </a:r>
          </a:p>
          <a:p>
            <a:pPr>
              <a:buNone/>
            </a:pPr>
            <a:r>
              <a:rPr lang="ru-RU" dirty="0" smtClean="0"/>
              <a:t>Все делает с чувством, с толком, с расстановкой.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G0002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786322"/>
            <a:ext cx="622931" cy="85724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AG00011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071810"/>
            <a:ext cx="1247775" cy="14097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6" name="Рисунок 5" descr="AG00174_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1857364"/>
            <a:ext cx="785822" cy="785822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advClick="0" advTm="12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1785926"/>
            <a:ext cx="5929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читаем, что мы являемся идеальными кадрами для вашей прогрессивной, инновационной, и в общем очень четкой компании.</a:t>
            </a:r>
          </a:p>
          <a:p>
            <a:endParaRPr lang="ru-RU" sz="3200" dirty="0"/>
          </a:p>
        </p:txBody>
      </p:sp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1285852" y="214290"/>
            <a:ext cx="591333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НЕ </a:t>
            </a:r>
            <a:r>
              <a:rPr lang="ru-RU" sz="4800" dirty="0" err="1" smtClean="0"/>
              <a:t>димоны</a:t>
            </a:r>
            <a:endParaRPr lang="ru-RU" sz="4800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1214414" y="5357826"/>
            <a:ext cx="257176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Алексеев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пашка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4500570"/>
            <a:ext cx="4071966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Степанов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андрюха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7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5.55556E-7 -3.33333E-6 L 2.20486 -0.04953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1.5776 -0.0085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182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НЕ димоны</vt:lpstr>
      <vt:lpstr>Слайд 2</vt:lpstr>
      <vt:lpstr>Алексеев пашка</vt:lpstr>
      <vt:lpstr>Степанов андрюха </vt:lpstr>
      <vt:lpstr>НЕ димоны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димоны</dc:title>
  <dc:creator>user3</dc:creator>
  <cp:lastModifiedBy>user</cp:lastModifiedBy>
  <cp:revision>19</cp:revision>
  <dcterms:created xsi:type="dcterms:W3CDTF">2017-04-12T08:07:36Z</dcterms:created>
  <dcterms:modified xsi:type="dcterms:W3CDTF">2017-04-19T11:02:57Z</dcterms:modified>
</cp:coreProperties>
</file>