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56" r:id="rId4"/>
    <p:sldId id="257" r:id="rId5"/>
    <p:sldId id="264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1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4D4D"/>
    <a:srgbClr val="6C0000"/>
    <a:srgbClr val="580000"/>
    <a:srgbClr val="9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-133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опрошенных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384386049260507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F6-4D14-8C7C-E859247177B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F6-4D14-8C7C-E859247177BA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F6-4D14-8C7C-E859247177B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F6-4D14-8C7C-E859247177B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F6-4D14-8C7C-E859247177BA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F6-4D14-8C7C-E859247177BA}"/>
              </c:ext>
            </c:extLst>
          </c:dPt>
          <c:dPt>
            <c:idx val="6"/>
            <c:spPr>
              <a:solidFill>
                <a:srgbClr val="E14D4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8F6-4D14-8C7C-E859247177BA}"/>
              </c:ext>
            </c:extLst>
          </c:dPt>
          <c:dLbls>
            <c:dLbl>
              <c:idx val="6"/>
              <c:layout>
                <c:manualLayout>
                  <c:x val="5.6215921663364088E-2"/>
                  <c:y val="0.14298460310695113"/>
                </c:manualLayout>
              </c:layout>
              <c:dLblPos val="bestFit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8F6-4D14-8C7C-E859247177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</c:v>
                </c:pt>
                <c:pt idx="6">
                  <c:v>11 класс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0.18700000000000006</c:v>
                </c:pt>
                <c:pt idx="1">
                  <c:v>0.16300000000000006</c:v>
                </c:pt>
                <c:pt idx="2">
                  <c:v>0.17300000000000001</c:v>
                </c:pt>
                <c:pt idx="3">
                  <c:v>0.16200000000000006</c:v>
                </c:pt>
                <c:pt idx="4">
                  <c:v>0.16100000000000006</c:v>
                </c:pt>
                <c:pt idx="5">
                  <c:v>8.100000000000003E-2</c:v>
                </c:pt>
                <c:pt idx="6">
                  <c:v>7.3000000000000023E-2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8F6-4D14-8C7C-E859247177B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rgbClr val="002060"/>
      </a:solidFill>
      <a:prstDash val="dashDot"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движении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JS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знают 22,9% опрошенных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BC-46D2-A39A-E608A8D5FA58}"/>
              </c:ext>
            </c:extLst>
          </c:dPt>
          <c:dPt>
            <c:idx val="1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BC-46D2-A39A-E608A8D5FA58}"/>
              </c:ext>
            </c:extLst>
          </c:dPt>
          <c:dLbls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0.22900000000000001</c:v>
                </c:pt>
                <c:pt idx="1">
                  <c:v>0.77100000000000024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BC-46D2-A39A-E608A8D5FA5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rgbClr val="002060"/>
      </a:solidFill>
      <a:prstDash val="dashDot"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EC248-436D-43E4-A22B-B984B6F8DA59}" type="doc">
      <dgm:prSet loTypeId="urn:microsoft.com/office/officeart/2005/8/layout/h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659996-FBD6-4816-BDC4-0A5BB7D48E94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чемпионата: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85A26-45ED-4C60-9EFF-4E920EA33AF0}" type="parTrans" cxnId="{6CBE01DF-8233-429E-B77A-4121F88A0B8B}">
      <dgm:prSet/>
      <dgm:spPr/>
      <dgm:t>
        <a:bodyPr/>
        <a:lstStyle/>
        <a:p>
          <a:endParaRPr lang="ru-RU"/>
        </a:p>
      </dgm:t>
    </dgm:pt>
    <dgm:pt modelId="{351FF7BD-C676-4907-A569-91CF78F4616E}" type="sibTrans" cxnId="{6CBE01DF-8233-429E-B77A-4121F88A0B8B}">
      <dgm:prSet/>
      <dgm:spPr/>
      <dgm:t>
        <a:bodyPr/>
        <a:lstStyle/>
        <a:p>
          <a:endParaRPr lang="ru-RU"/>
        </a:p>
      </dgm:t>
    </dgm:pt>
    <dgm:pt modelId="{7E262C45-0C4A-44B0-9203-00CEB1584380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Обучающиеся 10-17 лет 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C0473-FA5E-4113-AFED-D02528D122EE}" type="parTrans" cxnId="{F5F0C4A2-7A3D-42C2-85E8-65F4700295E0}">
      <dgm:prSet/>
      <dgm:spPr/>
      <dgm:t>
        <a:bodyPr/>
        <a:lstStyle/>
        <a:p>
          <a:endParaRPr lang="ru-RU"/>
        </a:p>
      </dgm:t>
    </dgm:pt>
    <dgm:pt modelId="{CD04B958-E5FE-4D1F-960C-A6B47292E419}" type="sibTrans" cxnId="{F5F0C4A2-7A3D-42C2-85E8-65F4700295E0}">
      <dgm:prSet/>
      <dgm:spPr/>
      <dgm:t>
        <a:bodyPr/>
        <a:lstStyle/>
        <a:p>
          <a:endParaRPr lang="ru-RU"/>
        </a:p>
      </dgm:t>
    </dgm:pt>
    <dgm:pt modelId="{10B59C2C-BF61-46C1-87D2-85AF32376FE7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Муниципальные организаторы: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8616B-5F96-4F1C-BFEA-59C37D7291CE}" type="parTrans" cxnId="{F14DE174-65EB-4531-9FE8-1E36DD037DB2}">
      <dgm:prSet/>
      <dgm:spPr/>
      <dgm:t>
        <a:bodyPr/>
        <a:lstStyle/>
        <a:p>
          <a:endParaRPr lang="ru-RU"/>
        </a:p>
      </dgm:t>
    </dgm:pt>
    <dgm:pt modelId="{F017FF79-8E83-449A-AC28-8014CAD8B512}" type="sibTrans" cxnId="{F14DE174-65EB-4531-9FE8-1E36DD037DB2}">
      <dgm:prSet/>
      <dgm:spPr/>
      <dgm:t>
        <a:bodyPr/>
        <a:lstStyle/>
        <a:p>
          <a:endParaRPr lang="ru-RU"/>
        </a:p>
      </dgm:t>
    </dgm:pt>
    <dgm:pt modelId="{ADE56F1D-B40E-4AAE-97AE-CA3307A75E7A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Детский технопарк «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Кванториум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678AF-94A5-4145-A060-813C8E83E4D3}" type="parTrans" cxnId="{F3DA7DFC-C715-4845-AA88-0CE0B23C30E0}">
      <dgm:prSet/>
      <dgm:spPr/>
      <dgm:t>
        <a:bodyPr/>
        <a:lstStyle/>
        <a:p>
          <a:endParaRPr lang="ru-RU"/>
        </a:p>
      </dgm:t>
    </dgm:pt>
    <dgm:pt modelId="{F83AF8D8-4F80-4E9F-AB9A-7D404453A0B3}" type="sibTrans" cxnId="{F3DA7DFC-C715-4845-AA88-0CE0B23C30E0}">
      <dgm:prSet/>
      <dgm:spPr/>
      <dgm:t>
        <a:bodyPr/>
        <a:lstStyle/>
        <a:p>
          <a:endParaRPr lang="ru-RU"/>
        </a:p>
      </dgm:t>
    </dgm:pt>
    <dgm:pt modelId="{15095310-9665-4DF2-B305-B49157C613E2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Центр мониторинга и развития образования г. Чебоксары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6D5F7-CE3C-485F-B0DD-3393BB7B369D}" type="parTrans" cxnId="{E7A08173-CF01-42AE-B90D-8C234A85C88A}">
      <dgm:prSet/>
      <dgm:spPr/>
      <dgm:t>
        <a:bodyPr/>
        <a:lstStyle/>
        <a:p>
          <a:endParaRPr lang="ru-RU"/>
        </a:p>
      </dgm:t>
    </dgm:pt>
    <dgm:pt modelId="{A70290B9-8F51-4DDC-B519-BABA7F13B0C7}" type="sibTrans" cxnId="{E7A08173-CF01-42AE-B90D-8C234A85C88A}">
      <dgm:prSet/>
      <dgm:spPr/>
      <dgm:t>
        <a:bodyPr/>
        <a:lstStyle/>
        <a:p>
          <a:endParaRPr lang="ru-RU"/>
        </a:p>
      </dgm:t>
    </dgm:pt>
    <dgm:pt modelId="{4311B836-EA94-429F-A592-15E069323752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Площадки для подготовки участников и проведения чемпионата: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09E42-67C7-4ABE-8580-A3F71E2AABF9}" type="parTrans" cxnId="{3019916A-03CA-47AB-A461-63793A4405CF}">
      <dgm:prSet/>
      <dgm:spPr/>
      <dgm:t>
        <a:bodyPr/>
        <a:lstStyle/>
        <a:p>
          <a:endParaRPr lang="ru-RU"/>
        </a:p>
      </dgm:t>
    </dgm:pt>
    <dgm:pt modelId="{5268432B-63F1-4319-8CEF-0CC815A5B27E}" type="sibTrans" cxnId="{3019916A-03CA-47AB-A461-63793A4405CF}">
      <dgm:prSet/>
      <dgm:spPr/>
      <dgm:t>
        <a:bodyPr/>
        <a:lstStyle/>
        <a:p>
          <a:endParaRPr lang="ru-RU"/>
        </a:p>
      </dgm:t>
    </dgm:pt>
    <dgm:pt modelId="{E8DB0FC6-001E-4D96-8D73-BAFD51206E86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Детский технопарк «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Кванториум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4A81C-97E9-4605-A78E-DFC03C7A437D}" type="parTrans" cxnId="{01233EC1-53BC-4889-A799-D31B90F4B6E1}">
      <dgm:prSet/>
      <dgm:spPr/>
      <dgm:t>
        <a:bodyPr/>
        <a:lstStyle/>
        <a:p>
          <a:endParaRPr lang="ru-RU"/>
        </a:p>
      </dgm:t>
    </dgm:pt>
    <dgm:pt modelId="{828486F2-49DD-437B-B53D-92A5A274ABF7}" type="sibTrans" cxnId="{01233EC1-53BC-4889-A799-D31B90F4B6E1}">
      <dgm:prSet/>
      <dgm:spPr/>
      <dgm:t>
        <a:bodyPr/>
        <a:lstStyle/>
        <a:p>
          <a:endParaRPr lang="ru-RU"/>
        </a:p>
      </dgm:t>
    </dgm:pt>
    <dgm:pt modelId="{AA3AD713-B9FA-452D-ABD3-FA376069CB39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Ресурсные организации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06827-DF47-4566-946F-6B275CA6212D}" type="parTrans" cxnId="{B68D943D-62BA-43E1-AEAA-013BBB953461}">
      <dgm:prSet/>
      <dgm:spPr/>
      <dgm:t>
        <a:bodyPr/>
        <a:lstStyle/>
        <a:p>
          <a:endParaRPr lang="ru-RU"/>
        </a:p>
      </dgm:t>
    </dgm:pt>
    <dgm:pt modelId="{2C690724-1912-43A6-B483-EE44A9A344AC}" type="sibTrans" cxnId="{B68D943D-62BA-43E1-AEAA-013BBB953461}">
      <dgm:prSet/>
      <dgm:spPr/>
      <dgm:t>
        <a:bodyPr/>
        <a:lstStyle/>
        <a:p>
          <a:endParaRPr lang="ru-RU"/>
        </a:p>
      </dgm:t>
    </dgm:pt>
    <dgm:pt modelId="{7B65E557-D323-4141-ABE4-3BE89077B27B}">
      <dgm:prSet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компетенций: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D72F8-019A-454E-8BEF-24330F1C4B98}" type="parTrans" cxnId="{7745B035-126A-48A9-BC30-D99668516831}">
      <dgm:prSet/>
      <dgm:spPr/>
      <dgm:t>
        <a:bodyPr/>
        <a:lstStyle/>
        <a:p>
          <a:endParaRPr lang="ru-RU"/>
        </a:p>
      </dgm:t>
    </dgm:pt>
    <dgm:pt modelId="{08689C86-32CB-4242-BD1A-0FCC824B2936}" type="sibTrans" cxnId="{7745B035-126A-48A9-BC30-D99668516831}">
      <dgm:prSet/>
      <dgm:spPr/>
      <dgm:t>
        <a:bodyPr/>
        <a:lstStyle/>
        <a:p>
          <a:endParaRPr lang="ru-RU"/>
        </a:p>
      </dgm:t>
    </dgm:pt>
    <dgm:pt modelId="{F108D3F3-3078-4B7F-86A9-7B5CE99CD179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Не менее 3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3686A-1AE8-462B-8213-10EB35E16F3A}" type="parTrans" cxnId="{A11422C2-0150-414B-B099-ECD965CD65CF}">
      <dgm:prSet/>
      <dgm:spPr/>
      <dgm:t>
        <a:bodyPr/>
        <a:lstStyle/>
        <a:p>
          <a:endParaRPr lang="ru-RU"/>
        </a:p>
      </dgm:t>
    </dgm:pt>
    <dgm:pt modelId="{07EF53CC-C622-4EC0-880A-51C297CC2D0E}" type="sibTrans" cxnId="{A11422C2-0150-414B-B099-ECD965CD65CF}">
      <dgm:prSet/>
      <dgm:spPr/>
      <dgm:t>
        <a:bodyPr/>
        <a:lstStyle/>
        <a:p>
          <a:endParaRPr lang="ru-RU"/>
        </a:p>
      </dgm:t>
    </dgm:pt>
    <dgm:pt modelId="{FB7E5CA2-1FE6-41DB-8D11-E0C4459D7249}" type="pres">
      <dgm:prSet presAssocID="{D2AEC248-436D-43E4-A22B-B984B6F8D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3512B-A3D0-4FC2-BBF7-7FBC67FBDEDC}" type="pres">
      <dgm:prSet presAssocID="{20659996-FBD6-4816-BDC4-0A5BB7D48E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C446-2D11-47A2-B2C0-9BE9EEFC87C6}" type="pres">
      <dgm:prSet presAssocID="{351FF7BD-C676-4907-A569-91CF78F4616E}" presName="sibTrans" presStyleCnt="0"/>
      <dgm:spPr/>
    </dgm:pt>
    <dgm:pt modelId="{CD6758F0-8E9B-45B4-8C7D-A009C35DDE84}" type="pres">
      <dgm:prSet presAssocID="{10B59C2C-BF61-46C1-87D2-85AF32376F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3DE2-E559-47A0-B6C4-D59D45DB2F70}" type="pres">
      <dgm:prSet presAssocID="{F017FF79-8E83-449A-AC28-8014CAD8B512}" presName="sibTrans" presStyleCnt="0"/>
      <dgm:spPr/>
    </dgm:pt>
    <dgm:pt modelId="{C14B587A-7877-4D31-8D38-4DAABAC9FC32}" type="pres">
      <dgm:prSet presAssocID="{4311B836-EA94-429F-A592-15E069323752}" presName="node" presStyleLbl="node1" presStyleIdx="2" presStyleCnt="4" custLinFactNeighborX="23078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2376D-56D0-42D3-8852-10BDFD8B0FF1}" type="pres">
      <dgm:prSet presAssocID="{5268432B-63F1-4319-8CEF-0CC815A5B27E}" presName="sibTrans" presStyleCnt="0"/>
      <dgm:spPr/>
    </dgm:pt>
    <dgm:pt modelId="{674AE53E-4173-43B7-A52F-A5752BB20494}" type="pres">
      <dgm:prSet presAssocID="{7B65E557-D323-4141-ABE4-3BE89077B2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B00C9-2F05-4516-AE0E-78344BB2FE61}" type="presOf" srcId="{ADE56F1D-B40E-4AAE-97AE-CA3307A75E7A}" destId="{CD6758F0-8E9B-45B4-8C7D-A009C35DDE84}" srcOrd="0" destOrd="1" presId="urn:microsoft.com/office/officeart/2005/8/layout/hList6"/>
    <dgm:cxn modelId="{C7FBB435-6813-43CE-B8D3-BB51A6B1A02B}" type="presOf" srcId="{10B59C2C-BF61-46C1-87D2-85AF32376FE7}" destId="{CD6758F0-8E9B-45B4-8C7D-A009C35DDE84}" srcOrd="0" destOrd="0" presId="urn:microsoft.com/office/officeart/2005/8/layout/hList6"/>
    <dgm:cxn modelId="{6D968A2A-243C-484F-8960-0AD63C407522}" type="presOf" srcId="{15095310-9665-4DF2-B305-B49157C613E2}" destId="{CD6758F0-8E9B-45B4-8C7D-A009C35DDE84}" srcOrd="0" destOrd="2" presId="urn:microsoft.com/office/officeart/2005/8/layout/hList6"/>
    <dgm:cxn modelId="{D810C6E2-9768-4455-82DC-1E272C6796ED}" type="presOf" srcId="{4311B836-EA94-429F-A592-15E069323752}" destId="{C14B587A-7877-4D31-8D38-4DAABAC9FC32}" srcOrd="0" destOrd="0" presId="urn:microsoft.com/office/officeart/2005/8/layout/hList6"/>
    <dgm:cxn modelId="{7EC7C702-26B1-4E15-A52F-573C6FA9A98E}" type="presOf" srcId="{20659996-FBD6-4816-BDC4-0A5BB7D48E94}" destId="{86B3512B-A3D0-4FC2-BBF7-7FBC67FBDEDC}" srcOrd="0" destOrd="0" presId="urn:microsoft.com/office/officeart/2005/8/layout/hList6"/>
    <dgm:cxn modelId="{F3DA7DFC-C715-4845-AA88-0CE0B23C30E0}" srcId="{10B59C2C-BF61-46C1-87D2-85AF32376FE7}" destId="{ADE56F1D-B40E-4AAE-97AE-CA3307A75E7A}" srcOrd="0" destOrd="0" parTransId="{0E0678AF-94A5-4145-A060-813C8E83E4D3}" sibTransId="{F83AF8D8-4F80-4E9F-AB9A-7D404453A0B3}"/>
    <dgm:cxn modelId="{6CBE01DF-8233-429E-B77A-4121F88A0B8B}" srcId="{D2AEC248-436D-43E4-A22B-B984B6F8DA59}" destId="{20659996-FBD6-4816-BDC4-0A5BB7D48E94}" srcOrd="0" destOrd="0" parTransId="{97485A26-45ED-4C60-9EFF-4E920EA33AF0}" sibTransId="{351FF7BD-C676-4907-A569-91CF78F4616E}"/>
    <dgm:cxn modelId="{80DE4813-F551-4F67-979C-C225A82CA5AD}" type="presOf" srcId="{7B65E557-D323-4141-ABE4-3BE89077B27B}" destId="{674AE53E-4173-43B7-A52F-A5752BB20494}" srcOrd="0" destOrd="0" presId="urn:microsoft.com/office/officeart/2005/8/layout/hList6"/>
    <dgm:cxn modelId="{B68D943D-62BA-43E1-AEAA-013BBB953461}" srcId="{4311B836-EA94-429F-A592-15E069323752}" destId="{AA3AD713-B9FA-452D-ABD3-FA376069CB39}" srcOrd="1" destOrd="0" parTransId="{98A06827-DF47-4566-946F-6B275CA6212D}" sibTransId="{2C690724-1912-43A6-B483-EE44A9A344AC}"/>
    <dgm:cxn modelId="{F14DE174-65EB-4531-9FE8-1E36DD037DB2}" srcId="{D2AEC248-436D-43E4-A22B-B984B6F8DA59}" destId="{10B59C2C-BF61-46C1-87D2-85AF32376FE7}" srcOrd="1" destOrd="0" parTransId="{B5D8616B-5F96-4F1C-BFEA-59C37D7291CE}" sibTransId="{F017FF79-8E83-449A-AC28-8014CAD8B512}"/>
    <dgm:cxn modelId="{01233EC1-53BC-4889-A799-D31B90F4B6E1}" srcId="{4311B836-EA94-429F-A592-15E069323752}" destId="{E8DB0FC6-001E-4D96-8D73-BAFD51206E86}" srcOrd="0" destOrd="0" parTransId="{3AB4A81C-97E9-4605-A78E-DFC03C7A437D}" sibTransId="{828486F2-49DD-437B-B53D-92A5A274ABF7}"/>
    <dgm:cxn modelId="{A11422C2-0150-414B-B099-ECD965CD65CF}" srcId="{7B65E557-D323-4141-ABE4-3BE89077B27B}" destId="{F108D3F3-3078-4B7F-86A9-7B5CE99CD179}" srcOrd="0" destOrd="0" parTransId="{0063686A-1AE8-462B-8213-10EB35E16F3A}" sibTransId="{07EF53CC-C622-4EC0-880A-51C297CC2D0E}"/>
    <dgm:cxn modelId="{E7A08173-CF01-42AE-B90D-8C234A85C88A}" srcId="{10B59C2C-BF61-46C1-87D2-85AF32376FE7}" destId="{15095310-9665-4DF2-B305-B49157C613E2}" srcOrd="1" destOrd="0" parTransId="{F436D5F7-CE3C-485F-B0DD-3393BB7B369D}" sibTransId="{A70290B9-8F51-4DDC-B519-BABA7F13B0C7}"/>
    <dgm:cxn modelId="{3019916A-03CA-47AB-A461-63793A4405CF}" srcId="{D2AEC248-436D-43E4-A22B-B984B6F8DA59}" destId="{4311B836-EA94-429F-A592-15E069323752}" srcOrd="2" destOrd="0" parTransId="{A3909E42-67C7-4ABE-8580-A3F71E2AABF9}" sibTransId="{5268432B-63F1-4319-8CEF-0CC815A5B27E}"/>
    <dgm:cxn modelId="{F5F0C4A2-7A3D-42C2-85E8-65F4700295E0}" srcId="{20659996-FBD6-4816-BDC4-0A5BB7D48E94}" destId="{7E262C45-0C4A-44B0-9203-00CEB1584380}" srcOrd="0" destOrd="0" parTransId="{AB0C0473-FA5E-4113-AFED-D02528D122EE}" sibTransId="{CD04B958-E5FE-4D1F-960C-A6B47292E419}"/>
    <dgm:cxn modelId="{8BE39EDB-2E89-45EA-990F-9255709BB1EE}" type="presOf" srcId="{7E262C45-0C4A-44B0-9203-00CEB1584380}" destId="{86B3512B-A3D0-4FC2-BBF7-7FBC67FBDEDC}" srcOrd="0" destOrd="1" presId="urn:microsoft.com/office/officeart/2005/8/layout/hList6"/>
    <dgm:cxn modelId="{5C71339F-D24E-44B0-ABCC-A9A442F050BD}" type="presOf" srcId="{E8DB0FC6-001E-4D96-8D73-BAFD51206E86}" destId="{C14B587A-7877-4D31-8D38-4DAABAC9FC32}" srcOrd="0" destOrd="1" presId="urn:microsoft.com/office/officeart/2005/8/layout/hList6"/>
    <dgm:cxn modelId="{723487BF-5764-4412-B8C5-07DE431F4505}" type="presOf" srcId="{D2AEC248-436D-43E4-A22B-B984B6F8DA59}" destId="{FB7E5CA2-1FE6-41DB-8D11-E0C4459D7249}" srcOrd="0" destOrd="0" presId="urn:microsoft.com/office/officeart/2005/8/layout/hList6"/>
    <dgm:cxn modelId="{DC733E64-2B8B-4235-BB04-E401AD7F5E2F}" type="presOf" srcId="{F108D3F3-3078-4B7F-86A9-7B5CE99CD179}" destId="{674AE53E-4173-43B7-A52F-A5752BB20494}" srcOrd="0" destOrd="1" presId="urn:microsoft.com/office/officeart/2005/8/layout/hList6"/>
    <dgm:cxn modelId="{7745B035-126A-48A9-BC30-D99668516831}" srcId="{D2AEC248-436D-43E4-A22B-B984B6F8DA59}" destId="{7B65E557-D323-4141-ABE4-3BE89077B27B}" srcOrd="3" destOrd="0" parTransId="{C89D72F8-019A-454E-8BEF-24330F1C4B98}" sibTransId="{08689C86-32CB-4242-BD1A-0FCC824B2936}"/>
    <dgm:cxn modelId="{2B926A33-DD7B-42B2-899D-F1C6F2C1DB8E}" type="presOf" srcId="{AA3AD713-B9FA-452D-ABD3-FA376069CB39}" destId="{C14B587A-7877-4D31-8D38-4DAABAC9FC32}" srcOrd="0" destOrd="2" presId="urn:microsoft.com/office/officeart/2005/8/layout/hList6"/>
    <dgm:cxn modelId="{D7079E70-BF86-47B1-BD94-F0498504C41C}" type="presParOf" srcId="{FB7E5CA2-1FE6-41DB-8D11-E0C4459D7249}" destId="{86B3512B-A3D0-4FC2-BBF7-7FBC67FBDEDC}" srcOrd="0" destOrd="0" presId="urn:microsoft.com/office/officeart/2005/8/layout/hList6"/>
    <dgm:cxn modelId="{5EF0BA77-672E-426D-9F82-166AB0745736}" type="presParOf" srcId="{FB7E5CA2-1FE6-41DB-8D11-E0C4459D7249}" destId="{AF6EC446-2D11-47A2-B2C0-9BE9EEFC87C6}" srcOrd="1" destOrd="0" presId="urn:microsoft.com/office/officeart/2005/8/layout/hList6"/>
    <dgm:cxn modelId="{9955BA0F-B5C8-4CEB-ADE8-D8726D6B2729}" type="presParOf" srcId="{FB7E5CA2-1FE6-41DB-8D11-E0C4459D7249}" destId="{CD6758F0-8E9B-45B4-8C7D-A009C35DDE84}" srcOrd="2" destOrd="0" presId="urn:microsoft.com/office/officeart/2005/8/layout/hList6"/>
    <dgm:cxn modelId="{85ADA133-F65B-428A-868E-46153F222120}" type="presParOf" srcId="{FB7E5CA2-1FE6-41DB-8D11-E0C4459D7249}" destId="{82653DE2-E559-47A0-B6C4-D59D45DB2F70}" srcOrd="3" destOrd="0" presId="urn:microsoft.com/office/officeart/2005/8/layout/hList6"/>
    <dgm:cxn modelId="{37306CB4-82BC-4207-9B41-924447A30845}" type="presParOf" srcId="{FB7E5CA2-1FE6-41DB-8D11-E0C4459D7249}" destId="{C14B587A-7877-4D31-8D38-4DAABAC9FC32}" srcOrd="4" destOrd="0" presId="urn:microsoft.com/office/officeart/2005/8/layout/hList6"/>
    <dgm:cxn modelId="{3F97306B-09B7-4B88-AEC7-3752DBFD4478}" type="presParOf" srcId="{FB7E5CA2-1FE6-41DB-8D11-E0C4459D7249}" destId="{D262376D-56D0-42D3-8852-10BDFD8B0FF1}" srcOrd="5" destOrd="0" presId="urn:microsoft.com/office/officeart/2005/8/layout/hList6"/>
    <dgm:cxn modelId="{F92815E4-E850-49FF-AFA0-59958A2E6830}" type="presParOf" srcId="{FB7E5CA2-1FE6-41DB-8D11-E0C4459D7249}" destId="{674AE53E-4173-43B7-A52F-A5752BB20494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F294F-D08C-452B-97B0-E4D47B4B6E82}" type="doc">
      <dgm:prSet loTypeId="urn:microsoft.com/office/officeart/2005/8/layout/chevron1" loCatId="process" qsTypeId="urn:microsoft.com/office/officeart/2005/8/quickstyle/simple2" qsCatId="simple" csTypeId="urn:microsoft.com/office/officeart/2005/8/colors/colorful3" csCatId="colorful" phldr="1"/>
      <dgm:spPr/>
    </dgm:pt>
    <dgm:pt modelId="{AE1703C2-AE7A-4766-B623-54F052B2B50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период (подготовка педагогов, экспертов, подготовительные мероприятия) – март 2017 г.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B1B84-19CF-47F4-9496-62307BE3F21D}" type="parTrans" cxnId="{162ABC83-A44F-423C-A065-AF09C045C580}">
      <dgm:prSet/>
      <dgm:spPr/>
      <dgm:t>
        <a:bodyPr/>
        <a:lstStyle/>
        <a:p>
          <a:endParaRPr lang="ru-RU"/>
        </a:p>
      </dgm:t>
    </dgm:pt>
    <dgm:pt modelId="{82824262-8027-42F8-9EDA-CB407547210F}" type="sibTrans" cxnId="{162ABC83-A44F-423C-A065-AF09C045C580}">
      <dgm:prSet/>
      <dgm:spPr/>
      <dgm:t>
        <a:bodyPr/>
        <a:lstStyle/>
        <a:p>
          <a:endParaRPr lang="ru-RU"/>
        </a:p>
      </dgm:t>
    </dgm:pt>
    <dgm:pt modelId="{F694DFF4-4EB5-4DAD-B008-5619C0ED479E}">
      <dgm:prSet phldrT="[Текст]"/>
      <dgm:spPr>
        <a:solidFill>
          <a:srgbClr val="E14D4D"/>
        </a:solidFill>
      </dgm:spPr>
      <dgm:t>
        <a:bodyPr/>
        <a:lstStyle/>
        <a:p>
          <a:r>
            <a:rPr lang="ru-RU" dirty="0" smtClean="0"/>
            <a:t>Обучение школьников компетенциям </a:t>
          </a:r>
        </a:p>
        <a:p>
          <a:r>
            <a:rPr lang="ru-RU" dirty="0" smtClean="0"/>
            <a:t>Апрель – май 2017 г.</a:t>
          </a:r>
          <a:endParaRPr lang="ru-RU" dirty="0"/>
        </a:p>
      </dgm:t>
    </dgm:pt>
    <dgm:pt modelId="{9185C9A1-0465-4D19-B6B7-A816D89F4D75}" type="parTrans" cxnId="{52C5E27D-7700-41EC-B792-C5398C370A1D}">
      <dgm:prSet/>
      <dgm:spPr/>
      <dgm:t>
        <a:bodyPr/>
        <a:lstStyle/>
        <a:p>
          <a:endParaRPr lang="ru-RU"/>
        </a:p>
      </dgm:t>
    </dgm:pt>
    <dgm:pt modelId="{21E08424-75C3-4564-86FF-28253AE5B730}" type="sibTrans" cxnId="{52C5E27D-7700-41EC-B792-C5398C370A1D}">
      <dgm:prSet/>
      <dgm:spPr/>
      <dgm:t>
        <a:bodyPr/>
        <a:lstStyle/>
        <a:p>
          <a:endParaRPr lang="ru-RU"/>
        </a:p>
      </dgm:t>
    </dgm:pt>
    <dgm:pt modelId="{0277651B-439C-4FE1-AD9C-DB58A09B3E5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Проведение отборочных этапов </a:t>
          </a:r>
        </a:p>
        <a:p>
          <a:r>
            <a:rPr lang="ru-RU" dirty="0" smtClean="0"/>
            <a:t>Май 2017 г.</a:t>
          </a:r>
          <a:endParaRPr lang="ru-RU" dirty="0"/>
        </a:p>
      </dgm:t>
    </dgm:pt>
    <dgm:pt modelId="{A0CBCF3E-6F3B-406B-81AC-357B9F13202C}" type="parTrans" cxnId="{8E5BAEC7-821E-428C-8A08-CA330479181C}">
      <dgm:prSet/>
      <dgm:spPr/>
      <dgm:t>
        <a:bodyPr/>
        <a:lstStyle/>
        <a:p>
          <a:endParaRPr lang="ru-RU"/>
        </a:p>
      </dgm:t>
    </dgm:pt>
    <dgm:pt modelId="{C06B76F7-2D46-457A-9C42-F543270493B6}" type="sibTrans" cxnId="{8E5BAEC7-821E-428C-8A08-CA330479181C}">
      <dgm:prSet/>
      <dgm:spPr/>
      <dgm:t>
        <a:bodyPr/>
        <a:lstStyle/>
        <a:p>
          <a:endParaRPr lang="ru-RU"/>
        </a:p>
      </dgm:t>
    </dgm:pt>
    <dgm:pt modelId="{D9E2567C-DBDB-45D6-9C89-A98F6663CB07}">
      <dgm:prSet/>
      <dgm:spPr>
        <a:solidFill>
          <a:srgbClr val="580000"/>
        </a:solidFill>
      </dgm:spPr>
      <dgm:t>
        <a:bodyPr/>
        <a:lstStyle/>
        <a:p>
          <a:r>
            <a:rPr lang="ru-RU" dirty="0" smtClean="0"/>
            <a:t>Подготовка участников муниципального чемпионата</a:t>
          </a:r>
        </a:p>
        <a:p>
          <a:r>
            <a:rPr lang="ru-RU" dirty="0" smtClean="0"/>
            <a:t>Июнь-сентябрь 2017</a:t>
          </a:r>
          <a:endParaRPr lang="ru-RU" dirty="0"/>
        </a:p>
      </dgm:t>
    </dgm:pt>
    <dgm:pt modelId="{641DB6D6-78FC-4F32-A38A-0BC5C2C6C2FC}" type="parTrans" cxnId="{26E8E691-BF43-4149-955A-04995DAC7301}">
      <dgm:prSet/>
      <dgm:spPr/>
      <dgm:t>
        <a:bodyPr/>
        <a:lstStyle/>
        <a:p>
          <a:endParaRPr lang="ru-RU"/>
        </a:p>
      </dgm:t>
    </dgm:pt>
    <dgm:pt modelId="{FB6A00BC-4C33-419A-8DC6-AB48BC304057}" type="sibTrans" cxnId="{26E8E691-BF43-4149-955A-04995DAC7301}">
      <dgm:prSet/>
      <dgm:spPr/>
      <dgm:t>
        <a:bodyPr/>
        <a:lstStyle/>
        <a:p>
          <a:endParaRPr lang="ru-RU"/>
        </a:p>
      </dgm:t>
    </dgm:pt>
    <dgm:pt modelId="{5A8B8B1D-D88C-4E72-8435-36E807C9D2F5}">
      <dgm:prSet/>
      <dgm:spPr>
        <a:solidFill>
          <a:srgbClr val="6C0000"/>
        </a:solidFill>
      </dgm:spPr>
      <dgm:t>
        <a:bodyPr/>
        <a:lstStyle/>
        <a:p>
          <a:r>
            <a:rPr lang="ru-RU" dirty="0" smtClean="0"/>
            <a:t>Проведение муниципального чемпионата</a:t>
          </a:r>
        </a:p>
        <a:p>
          <a:r>
            <a:rPr lang="ru-RU" dirty="0" smtClean="0"/>
            <a:t>Октябрь 2017 г.</a:t>
          </a:r>
          <a:endParaRPr lang="ru-RU" dirty="0"/>
        </a:p>
      </dgm:t>
    </dgm:pt>
    <dgm:pt modelId="{47E6AF9E-9C11-456F-92E3-2AEE5A871B51}" type="parTrans" cxnId="{83FD8ED1-5B1E-438E-B8E2-69CFAF5F101D}">
      <dgm:prSet/>
      <dgm:spPr/>
      <dgm:t>
        <a:bodyPr/>
        <a:lstStyle/>
        <a:p>
          <a:endParaRPr lang="ru-RU"/>
        </a:p>
      </dgm:t>
    </dgm:pt>
    <dgm:pt modelId="{E1140307-4293-4E0A-9A0F-5FF4628B3C81}" type="sibTrans" cxnId="{83FD8ED1-5B1E-438E-B8E2-69CFAF5F101D}">
      <dgm:prSet/>
      <dgm:spPr/>
      <dgm:t>
        <a:bodyPr/>
        <a:lstStyle/>
        <a:p>
          <a:endParaRPr lang="ru-RU"/>
        </a:p>
      </dgm:t>
    </dgm:pt>
    <dgm:pt modelId="{270BEDE8-C2E8-40A0-8D20-FEE9CB40DB5D}" type="pres">
      <dgm:prSet presAssocID="{714F294F-D08C-452B-97B0-E4D47B4B6E82}" presName="Name0" presStyleCnt="0">
        <dgm:presLayoutVars>
          <dgm:dir/>
          <dgm:animLvl val="lvl"/>
          <dgm:resizeHandles val="exact"/>
        </dgm:presLayoutVars>
      </dgm:prSet>
      <dgm:spPr/>
    </dgm:pt>
    <dgm:pt modelId="{81069D2F-5329-4AD2-90CB-7E909BBA0634}" type="pres">
      <dgm:prSet presAssocID="{AE1703C2-AE7A-4766-B623-54F052B2B50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0591-F773-4DDA-AF44-2F634749CF92}" type="pres">
      <dgm:prSet presAssocID="{82824262-8027-42F8-9EDA-CB407547210F}" presName="parTxOnlySpace" presStyleCnt="0"/>
      <dgm:spPr/>
    </dgm:pt>
    <dgm:pt modelId="{AC6D60AD-F875-4040-B8A8-81E08DE5446D}" type="pres">
      <dgm:prSet presAssocID="{F694DFF4-4EB5-4DAD-B008-5619C0ED479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0B36-BAE9-4BC6-B95A-CB186309E89D}" type="pres">
      <dgm:prSet presAssocID="{21E08424-75C3-4564-86FF-28253AE5B730}" presName="parTxOnlySpace" presStyleCnt="0"/>
      <dgm:spPr/>
    </dgm:pt>
    <dgm:pt modelId="{81A5A4E6-5ABD-4553-A358-2B58A39C548E}" type="pres">
      <dgm:prSet presAssocID="{0277651B-439C-4FE1-AD9C-DB58A09B3E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DA621-42EF-4238-AA40-2F78E554D9F6}" type="pres">
      <dgm:prSet presAssocID="{C06B76F7-2D46-457A-9C42-F543270493B6}" presName="parTxOnlySpace" presStyleCnt="0"/>
      <dgm:spPr/>
    </dgm:pt>
    <dgm:pt modelId="{5FCC3B0C-432F-4B25-8EF1-8792496F3C48}" type="pres">
      <dgm:prSet presAssocID="{D9E2567C-DBDB-45D6-9C89-A98F6663CB0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0074-A106-43BE-8DCB-5259316BE92F}" type="pres">
      <dgm:prSet presAssocID="{FB6A00BC-4C33-419A-8DC6-AB48BC304057}" presName="parTxOnlySpace" presStyleCnt="0"/>
      <dgm:spPr/>
    </dgm:pt>
    <dgm:pt modelId="{902F95A4-2EEC-4A3F-AA05-937E76270D11}" type="pres">
      <dgm:prSet presAssocID="{5A8B8B1D-D88C-4E72-8435-36E807C9D2F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5E27D-7700-41EC-B792-C5398C370A1D}" srcId="{714F294F-D08C-452B-97B0-E4D47B4B6E82}" destId="{F694DFF4-4EB5-4DAD-B008-5619C0ED479E}" srcOrd="1" destOrd="0" parTransId="{9185C9A1-0465-4D19-B6B7-A816D89F4D75}" sibTransId="{21E08424-75C3-4564-86FF-28253AE5B730}"/>
    <dgm:cxn modelId="{91763F9A-BFA2-4EF1-AFE6-166B4F854ABA}" type="presOf" srcId="{5A8B8B1D-D88C-4E72-8435-36E807C9D2F5}" destId="{902F95A4-2EEC-4A3F-AA05-937E76270D11}" srcOrd="0" destOrd="0" presId="urn:microsoft.com/office/officeart/2005/8/layout/chevron1"/>
    <dgm:cxn modelId="{030C9738-6D6A-4CFF-A096-AA18C244375A}" type="presOf" srcId="{F694DFF4-4EB5-4DAD-B008-5619C0ED479E}" destId="{AC6D60AD-F875-4040-B8A8-81E08DE5446D}" srcOrd="0" destOrd="0" presId="urn:microsoft.com/office/officeart/2005/8/layout/chevron1"/>
    <dgm:cxn modelId="{83FD8ED1-5B1E-438E-B8E2-69CFAF5F101D}" srcId="{714F294F-D08C-452B-97B0-E4D47B4B6E82}" destId="{5A8B8B1D-D88C-4E72-8435-36E807C9D2F5}" srcOrd="4" destOrd="0" parTransId="{47E6AF9E-9C11-456F-92E3-2AEE5A871B51}" sibTransId="{E1140307-4293-4E0A-9A0F-5FF4628B3C81}"/>
    <dgm:cxn modelId="{F9961160-E2CC-4EE6-AFFB-215113827263}" type="presOf" srcId="{AE1703C2-AE7A-4766-B623-54F052B2B503}" destId="{81069D2F-5329-4AD2-90CB-7E909BBA0634}" srcOrd="0" destOrd="0" presId="urn:microsoft.com/office/officeart/2005/8/layout/chevron1"/>
    <dgm:cxn modelId="{162ABC83-A44F-423C-A065-AF09C045C580}" srcId="{714F294F-D08C-452B-97B0-E4D47B4B6E82}" destId="{AE1703C2-AE7A-4766-B623-54F052B2B503}" srcOrd="0" destOrd="0" parTransId="{AD9B1B84-19CF-47F4-9496-62307BE3F21D}" sibTransId="{82824262-8027-42F8-9EDA-CB407547210F}"/>
    <dgm:cxn modelId="{529BF020-93AE-4BCE-9785-5B6E193A8CBC}" type="presOf" srcId="{D9E2567C-DBDB-45D6-9C89-A98F6663CB07}" destId="{5FCC3B0C-432F-4B25-8EF1-8792496F3C48}" srcOrd="0" destOrd="0" presId="urn:microsoft.com/office/officeart/2005/8/layout/chevron1"/>
    <dgm:cxn modelId="{8E5BAEC7-821E-428C-8A08-CA330479181C}" srcId="{714F294F-D08C-452B-97B0-E4D47B4B6E82}" destId="{0277651B-439C-4FE1-AD9C-DB58A09B3E53}" srcOrd="2" destOrd="0" parTransId="{A0CBCF3E-6F3B-406B-81AC-357B9F13202C}" sibTransId="{C06B76F7-2D46-457A-9C42-F543270493B6}"/>
    <dgm:cxn modelId="{26E8E691-BF43-4149-955A-04995DAC7301}" srcId="{714F294F-D08C-452B-97B0-E4D47B4B6E82}" destId="{D9E2567C-DBDB-45D6-9C89-A98F6663CB07}" srcOrd="3" destOrd="0" parTransId="{641DB6D6-78FC-4F32-A38A-0BC5C2C6C2FC}" sibTransId="{FB6A00BC-4C33-419A-8DC6-AB48BC304057}"/>
    <dgm:cxn modelId="{1C3CE98B-93CF-41FC-BD19-157245FAFC8B}" type="presOf" srcId="{714F294F-D08C-452B-97B0-E4D47B4B6E82}" destId="{270BEDE8-C2E8-40A0-8D20-FEE9CB40DB5D}" srcOrd="0" destOrd="0" presId="urn:microsoft.com/office/officeart/2005/8/layout/chevron1"/>
    <dgm:cxn modelId="{A72DF96D-33EB-4934-8569-82CB9AAEE842}" type="presOf" srcId="{0277651B-439C-4FE1-AD9C-DB58A09B3E53}" destId="{81A5A4E6-5ABD-4553-A358-2B58A39C548E}" srcOrd="0" destOrd="0" presId="urn:microsoft.com/office/officeart/2005/8/layout/chevron1"/>
    <dgm:cxn modelId="{BA91DBAE-4956-4178-A341-E1E654536096}" type="presParOf" srcId="{270BEDE8-C2E8-40A0-8D20-FEE9CB40DB5D}" destId="{81069D2F-5329-4AD2-90CB-7E909BBA0634}" srcOrd="0" destOrd="0" presId="urn:microsoft.com/office/officeart/2005/8/layout/chevron1"/>
    <dgm:cxn modelId="{05E114D7-4799-4B71-9236-DAB4027C6903}" type="presParOf" srcId="{270BEDE8-C2E8-40A0-8D20-FEE9CB40DB5D}" destId="{30040591-F773-4DDA-AF44-2F634749CF92}" srcOrd="1" destOrd="0" presId="urn:microsoft.com/office/officeart/2005/8/layout/chevron1"/>
    <dgm:cxn modelId="{8AD49F02-D0C7-4138-9077-C21EE218E39A}" type="presParOf" srcId="{270BEDE8-C2E8-40A0-8D20-FEE9CB40DB5D}" destId="{AC6D60AD-F875-4040-B8A8-81E08DE5446D}" srcOrd="2" destOrd="0" presId="urn:microsoft.com/office/officeart/2005/8/layout/chevron1"/>
    <dgm:cxn modelId="{6F56CF36-BD21-4C0D-B019-35377455B72F}" type="presParOf" srcId="{270BEDE8-C2E8-40A0-8D20-FEE9CB40DB5D}" destId="{B86A0B36-BAE9-4BC6-B95A-CB186309E89D}" srcOrd="3" destOrd="0" presId="urn:microsoft.com/office/officeart/2005/8/layout/chevron1"/>
    <dgm:cxn modelId="{C46EFF0B-0341-42B0-9E8B-E20E35C4FC77}" type="presParOf" srcId="{270BEDE8-C2E8-40A0-8D20-FEE9CB40DB5D}" destId="{81A5A4E6-5ABD-4553-A358-2B58A39C548E}" srcOrd="4" destOrd="0" presId="urn:microsoft.com/office/officeart/2005/8/layout/chevron1"/>
    <dgm:cxn modelId="{E065C262-37CD-45BF-A950-C585193692A8}" type="presParOf" srcId="{270BEDE8-C2E8-40A0-8D20-FEE9CB40DB5D}" destId="{E8ADA621-42EF-4238-AA40-2F78E554D9F6}" srcOrd="5" destOrd="0" presId="urn:microsoft.com/office/officeart/2005/8/layout/chevron1"/>
    <dgm:cxn modelId="{26FC7C2C-2A71-4A3E-A181-BDEDDD83EF8C}" type="presParOf" srcId="{270BEDE8-C2E8-40A0-8D20-FEE9CB40DB5D}" destId="{5FCC3B0C-432F-4B25-8EF1-8792496F3C48}" srcOrd="6" destOrd="0" presId="urn:microsoft.com/office/officeart/2005/8/layout/chevron1"/>
    <dgm:cxn modelId="{58A95054-A19A-4F01-B58D-2A386DB5E2CC}" type="presParOf" srcId="{270BEDE8-C2E8-40A0-8D20-FEE9CB40DB5D}" destId="{053D0074-A106-43BE-8DCB-5259316BE92F}" srcOrd="7" destOrd="0" presId="urn:microsoft.com/office/officeart/2005/8/layout/chevron1"/>
    <dgm:cxn modelId="{E966B2D4-1D05-4722-9848-92B7BBBD8EE8}" type="presParOf" srcId="{270BEDE8-C2E8-40A0-8D20-FEE9CB40DB5D}" destId="{902F95A4-2EEC-4A3F-AA05-937E76270D11}" srcOrd="8" destOrd="0" presId="urn:microsoft.com/office/officeart/2005/8/layout/chevron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700CF-D683-4CDE-97F0-F920FD48A12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0530D303-923E-4B38-B7F5-EAC7C1841694}">
      <dgm:prSet phldrT="[Текст]"/>
      <dgm:spPr/>
      <dgm:t>
        <a:bodyPr/>
        <a:lstStyle/>
        <a:p>
          <a:r>
            <a:rPr lang="ru-RU" dirty="0" smtClean="0"/>
            <a:t>Интересы детей</a:t>
          </a:r>
          <a:endParaRPr lang="ru-RU" dirty="0"/>
        </a:p>
      </dgm:t>
    </dgm:pt>
    <dgm:pt modelId="{36B0F8FE-E14E-4202-974B-FFA47BB8935A}" type="parTrans" cxnId="{605FF972-6B09-4864-811C-3DD573265B2D}">
      <dgm:prSet/>
      <dgm:spPr/>
      <dgm:t>
        <a:bodyPr/>
        <a:lstStyle/>
        <a:p>
          <a:endParaRPr lang="ru-RU"/>
        </a:p>
      </dgm:t>
    </dgm:pt>
    <dgm:pt modelId="{E76EE151-0174-4131-840B-85E352449E34}" type="sibTrans" cxnId="{605FF972-6B09-4864-811C-3DD573265B2D}">
      <dgm:prSet/>
      <dgm:spPr/>
      <dgm:t>
        <a:bodyPr/>
        <a:lstStyle/>
        <a:p>
          <a:endParaRPr lang="ru-RU"/>
        </a:p>
      </dgm:t>
    </dgm:pt>
    <dgm:pt modelId="{71911E2E-1FBC-4348-8327-B3926D655CDC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DD7AADA3-590A-4140-B399-5966D4C26DC8}" type="parTrans" cxnId="{8958634C-6DB3-4C8D-8E8F-67D3B107F26B}">
      <dgm:prSet/>
      <dgm:spPr/>
      <dgm:t>
        <a:bodyPr/>
        <a:lstStyle/>
        <a:p>
          <a:endParaRPr lang="ru-RU"/>
        </a:p>
      </dgm:t>
    </dgm:pt>
    <dgm:pt modelId="{A028DC8F-2261-480C-9B75-A1AFF53E87CB}" type="sibTrans" cxnId="{8958634C-6DB3-4C8D-8E8F-67D3B107F26B}">
      <dgm:prSet/>
      <dgm:spPr/>
      <dgm:t>
        <a:bodyPr/>
        <a:lstStyle/>
        <a:p>
          <a:endParaRPr lang="ru-RU"/>
        </a:p>
      </dgm:t>
    </dgm:pt>
    <dgm:pt modelId="{0222C455-DDF2-4AF7-B1FC-CF08A94FC5BA}">
      <dgm:prSet phldrT="[Текст]"/>
      <dgm:spPr/>
      <dgm:t>
        <a:bodyPr/>
        <a:lstStyle/>
        <a:p>
          <a:r>
            <a:rPr lang="ru-RU" dirty="0" smtClean="0"/>
            <a:t>Ресурсы</a:t>
          </a:r>
          <a:endParaRPr lang="ru-RU" dirty="0"/>
        </a:p>
      </dgm:t>
    </dgm:pt>
    <dgm:pt modelId="{AB498F34-C420-4266-A404-E4C8C10F8247}" type="parTrans" cxnId="{D4406B2B-5380-4EC9-B8AB-1CE5E60888DC}">
      <dgm:prSet/>
      <dgm:spPr/>
      <dgm:t>
        <a:bodyPr/>
        <a:lstStyle/>
        <a:p>
          <a:endParaRPr lang="ru-RU"/>
        </a:p>
      </dgm:t>
    </dgm:pt>
    <dgm:pt modelId="{F41248C9-D71C-4858-9716-78D8E3D32C03}" type="sibTrans" cxnId="{D4406B2B-5380-4EC9-B8AB-1CE5E60888DC}">
      <dgm:prSet/>
      <dgm:spPr/>
      <dgm:t>
        <a:bodyPr/>
        <a:lstStyle/>
        <a:p>
          <a:endParaRPr lang="ru-RU"/>
        </a:p>
      </dgm:t>
    </dgm:pt>
    <dgm:pt modelId="{5BA81161-A766-4C83-8F0A-96EC473DD286}" type="pres">
      <dgm:prSet presAssocID="{7CB700CF-D683-4CDE-97F0-F920FD48A12D}" presName="compositeShape" presStyleCnt="0">
        <dgm:presLayoutVars>
          <dgm:chMax val="7"/>
          <dgm:dir/>
          <dgm:resizeHandles val="exact"/>
        </dgm:presLayoutVars>
      </dgm:prSet>
      <dgm:spPr/>
    </dgm:pt>
    <dgm:pt modelId="{5879EF17-F43E-4F65-B950-54A8A916DC81}" type="pres">
      <dgm:prSet presAssocID="{0530D303-923E-4B38-B7F5-EAC7C1841694}" presName="circ1" presStyleLbl="vennNode1" presStyleIdx="0" presStyleCnt="3"/>
      <dgm:spPr/>
      <dgm:t>
        <a:bodyPr/>
        <a:lstStyle/>
        <a:p>
          <a:endParaRPr lang="ru-RU"/>
        </a:p>
      </dgm:t>
    </dgm:pt>
    <dgm:pt modelId="{F58E775C-B8F4-48CF-94BE-DE8E5601C66D}" type="pres">
      <dgm:prSet presAssocID="{0530D303-923E-4B38-B7F5-EAC7C18416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8F1EC-3703-4BFD-9AB5-E284B53765B6}" type="pres">
      <dgm:prSet presAssocID="{71911E2E-1FBC-4348-8327-B3926D655CDC}" presName="circ2" presStyleLbl="vennNode1" presStyleIdx="1" presStyleCnt="3"/>
      <dgm:spPr/>
      <dgm:t>
        <a:bodyPr/>
        <a:lstStyle/>
        <a:p>
          <a:endParaRPr lang="ru-RU"/>
        </a:p>
      </dgm:t>
    </dgm:pt>
    <dgm:pt modelId="{466E8FEF-8244-463E-839B-DBA3FB210D78}" type="pres">
      <dgm:prSet presAssocID="{71911E2E-1FBC-4348-8327-B3926D655C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CC4A6-6407-4240-8F06-6F006A7142C9}" type="pres">
      <dgm:prSet presAssocID="{0222C455-DDF2-4AF7-B1FC-CF08A94FC5BA}" presName="circ3" presStyleLbl="vennNode1" presStyleIdx="2" presStyleCnt="3"/>
      <dgm:spPr/>
      <dgm:t>
        <a:bodyPr/>
        <a:lstStyle/>
        <a:p>
          <a:endParaRPr lang="ru-RU"/>
        </a:p>
      </dgm:t>
    </dgm:pt>
    <dgm:pt modelId="{338748C7-F4C1-47A4-ADA2-374FB828E2E7}" type="pres">
      <dgm:prSet presAssocID="{0222C455-DDF2-4AF7-B1FC-CF08A94FC5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C1068-9CC4-473A-8FD7-FF4B7AE1817A}" type="presOf" srcId="{71911E2E-1FBC-4348-8327-B3926D655CDC}" destId="{C518F1EC-3703-4BFD-9AB5-E284B53765B6}" srcOrd="0" destOrd="0" presId="urn:microsoft.com/office/officeart/2005/8/layout/venn1"/>
    <dgm:cxn modelId="{43B1C67A-78D5-4C28-83F4-78580EA5497D}" type="presOf" srcId="{0530D303-923E-4B38-B7F5-EAC7C1841694}" destId="{5879EF17-F43E-4F65-B950-54A8A916DC81}" srcOrd="0" destOrd="0" presId="urn:microsoft.com/office/officeart/2005/8/layout/venn1"/>
    <dgm:cxn modelId="{CCF5A0E2-11DD-4CF0-BAD6-A26266A281BB}" type="presOf" srcId="{7CB700CF-D683-4CDE-97F0-F920FD48A12D}" destId="{5BA81161-A766-4C83-8F0A-96EC473DD286}" srcOrd="0" destOrd="0" presId="urn:microsoft.com/office/officeart/2005/8/layout/venn1"/>
    <dgm:cxn modelId="{B5852C9D-085F-41A9-BF1B-019A1EA49117}" type="presOf" srcId="{0222C455-DDF2-4AF7-B1FC-CF08A94FC5BA}" destId="{8E9CC4A6-6407-4240-8F06-6F006A7142C9}" srcOrd="0" destOrd="0" presId="urn:microsoft.com/office/officeart/2005/8/layout/venn1"/>
    <dgm:cxn modelId="{706EB00F-9229-4F4C-99A3-930225D83C8F}" type="presOf" srcId="{71911E2E-1FBC-4348-8327-B3926D655CDC}" destId="{466E8FEF-8244-463E-839B-DBA3FB210D78}" srcOrd="1" destOrd="0" presId="urn:microsoft.com/office/officeart/2005/8/layout/venn1"/>
    <dgm:cxn modelId="{F49B1B7F-BA95-45CB-8F11-F4BFF40DB108}" type="presOf" srcId="{0530D303-923E-4B38-B7F5-EAC7C1841694}" destId="{F58E775C-B8F4-48CF-94BE-DE8E5601C66D}" srcOrd="1" destOrd="0" presId="urn:microsoft.com/office/officeart/2005/8/layout/venn1"/>
    <dgm:cxn modelId="{605FF972-6B09-4864-811C-3DD573265B2D}" srcId="{7CB700CF-D683-4CDE-97F0-F920FD48A12D}" destId="{0530D303-923E-4B38-B7F5-EAC7C1841694}" srcOrd="0" destOrd="0" parTransId="{36B0F8FE-E14E-4202-974B-FFA47BB8935A}" sibTransId="{E76EE151-0174-4131-840B-85E352449E34}"/>
    <dgm:cxn modelId="{8958634C-6DB3-4C8D-8E8F-67D3B107F26B}" srcId="{7CB700CF-D683-4CDE-97F0-F920FD48A12D}" destId="{71911E2E-1FBC-4348-8327-B3926D655CDC}" srcOrd="1" destOrd="0" parTransId="{DD7AADA3-590A-4140-B399-5966D4C26DC8}" sibTransId="{A028DC8F-2261-480C-9B75-A1AFF53E87CB}"/>
    <dgm:cxn modelId="{D4406B2B-5380-4EC9-B8AB-1CE5E60888DC}" srcId="{7CB700CF-D683-4CDE-97F0-F920FD48A12D}" destId="{0222C455-DDF2-4AF7-B1FC-CF08A94FC5BA}" srcOrd="2" destOrd="0" parTransId="{AB498F34-C420-4266-A404-E4C8C10F8247}" sibTransId="{F41248C9-D71C-4858-9716-78D8E3D32C03}"/>
    <dgm:cxn modelId="{F856396A-447E-4971-BBF4-7F266A584B07}" type="presOf" srcId="{0222C455-DDF2-4AF7-B1FC-CF08A94FC5BA}" destId="{338748C7-F4C1-47A4-ADA2-374FB828E2E7}" srcOrd="1" destOrd="0" presId="urn:microsoft.com/office/officeart/2005/8/layout/venn1"/>
    <dgm:cxn modelId="{2B6A6D88-EAE2-4180-919B-6CC4EC3331B7}" type="presParOf" srcId="{5BA81161-A766-4C83-8F0A-96EC473DD286}" destId="{5879EF17-F43E-4F65-B950-54A8A916DC81}" srcOrd="0" destOrd="0" presId="urn:microsoft.com/office/officeart/2005/8/layout/venn1"/>
    <dgm:cxn modelId="{1A90B6C2-3B0C-4B83-A284-A6A9A58A6F42}" type="presParOf" srcId="{5BA81161-A766-4C83-8F0A-96EC473DD286}" destId="{F58E775C-B8F4-48CF-94BE-DE8E5601C66D}" srcOrd="1" destOrd="0" presId="urn:microsoft.com/office/officeart/2005/8/layout/venn1"/>
    <dgm:cxn modelId="{58694BEF-29A2-426D-8551-592682A2D135}" type="presParOf" srcId="{5BA81161-A766-4C83-8F0A-96EC473DD286}" destId="{C518F1EC-3703-4BFD-9AB5-E284B53765B6}" srcOrd="2" destOrd="0" presId="urn:microsoft.com/office/officeart/2005/8/layout/venn1"/>
    <dgm:cxn modelId="{0CCEA1DA-EAFE-4223-AFB9-388B6BBDF70A}" type="presParOf" srcId="{5BA81161-A766-4C83-8F0A-96EC473DD286}" destId="{466E8FEF-8244-463E-839B-DBA3FB210D78}" srcOrd="3" destOrd="0" presId="urn:microsoft.com/office/officeart/2005/8/layout/venn1"/>
    <dgm:cxn modelId="{7E80B466-AB76-4ADA-8F0D-A1593C6818FD}" type="presParOf" srcId="{5BA81161-A766-4C83-8F0A-96EC473DD286}" destId="{8E9CC4A6-6407-4240-8F06-6F006A7142C9}" srcOrd="4" destOrd="0" presId="urn:microsoft.com/office/officeart/2005/8/layout/venn1"/>
    <dgm:cxn modelId="{89886277-8A7E-43F9-A97F-4490C8EF3698}" type="presParOf" srcId="{5BA81161-A766-4C83-8F0A-96EC473DD286}" destId="{338748C7-F4C1-47A4-ADA2-374FB828E2E7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047C9-F9A1-4947-9085-D1D44CF7D4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A2E5F-C28F-49D1-BF87-BE5768F0125D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F53EA-163D-45CF-A993-1535D5F6E139}" type="parTrans" cxnId="{D17AC954-1126-434E-BA37-457CE62B700D}">
      <dgm:prSet/>
      <dgm:spPr/>
      <dgm:t>
        <a:bodyPr/>
        <a:lstStyle/>
        <a:p>
          <a:endParaRPr lang="ru-RU"/>
        </a:p>
      </dgm:t>
    </dgm:pt>
    <dgm:pt modelId="{F8E77873-1477-4945-A45E-9C2D3619E2CB}" type="sibTrans" cxnId="{D17AC954-1126-434E-BA37-457CE62B700D}">
      <dgm:prSet/>
      <dgm:spPr/>
      <dgm:t>
        <a:bodyPr/>
        <a:lstStyle/>
        <a:p>
          <a:endParaRPr lang="ru-RU"/>
        </a:p>
      </dgm:t>
    </dgm:pt>
    <dgm:pt modelId="{5CD79CBD-C10D-40E1-BCD4-60FDB365036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Сетевое и системное администрирование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F119C-536E-454D-BFDA-4277BBD1530E}" type="parTrans" cxnId="{75A0D288-1532-4390-A800-37B9E3D83E08}">
      <dgm:prSet/>
      <dgm:spPr/>
      <dgm:t>
        <a:bodyPr/>
        <a:lstStyle/>
        <a:p>
          <a:endParaRPr lang="ru-RU"/>
        </a:p>
      </dgm:t>
    </dgm:pt>
    <dgm:pt modelId="{47C15A6A-7F7B-4649-B849-54CF34C79837}" type="sibTrans" cxnId="{75A0D288-1532-4390-A800-37B9E3D83E08}">
      <dgm:prSet/>
      <dgm:spPr/>
      <dgm:t>
        <a:bodyPr/>
        <a:lstStyle/>
        <a:p>
          <a:endParaRPr lang="ru-RU"/>
        </a:p>
      </dgm:t>
    </dgm:pt>
    <dgm:pt modelId="{56513494-1A52-427E-BADE-68E976CA853F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Прототипирование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95AF9-BF04-427E-A501-BE06EA3DB376}" type="parTrans" cxnId="{1D599726-D5E3-4CC9-9CA5-DE47DD8C441E}">
      <dgm:prSet/>
      <dgm:spPr/>
      <dgm:t>
        <a:bodyPr/>
        <a:lstStyle/>
        <a:p>
          <a:endParaRPr lang="ru-RU"/>
        </a:p>
      </dgm:t>
    </dgm:pt>
    <dgm:pt modelId="{8CD53093-62AB-43AB-8279-9405FF2A5E08}" type="sibTrans" cxnId="{1D599726-D5E3-4CC9-9CA5-DE47DD8C441E}">
      <dgm:prSet/>
      <dgm:spPr/>
      <dgm:t>
        <a:bodyPr/>
        <a:lstStyle/>
        <a:p>
          <a:endParaRPr lang="ru-RU"/>
        </a:p>
      </dgm:t>
    </dgm:pt>
    <dgm:pt modelId="{59E974F3-0EE5-4DC8-8900-2DC6C1F66E3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Мультимедийная журналистика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2CEBC-731B-4937-9EEC-3591CB1E6AEA}" type="parTrans" cxnId="{7D5220C4-B10E-4E8D-B01D-A011637DB769}">
      <dgm:prSet/>
      <dgm:spPr/>
      <dgm:t>
        <a:bodyPr/>
        <a:lstStyle/>
        <a:p>
          <a:endParaRPr lang="ru-RU"/>
        </a:p>
      </dgm:t>
    </dgm:pt>
    <dgm:pt modelId="{8DEDAB26-F8D9-4EB7-BE84-C5C61FF2607F}" type="sibTrans" cxnId="{7D5220C4-B10E-4E8D-B01D-A011637DB769}">
      <dgm:prSet/>
      <dgm:spPr/>
      <dgm:t>
        <a:bodyPr/>
        <a:lstStyle/>
        <a:p>
          <a:endParaRPr lang="ru-RU"/>
        </a:p>
      </dgm:t>
    </dgm:pt>
    <dgm:pt modelId="{2D23930F-ACD2-4A38-8F77-DC27217B3144}" type="pres">
      <dgm:prSet presAssocID="{BFC047C9-F9A1-4947-9085-D1D44CF7D4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B7DED-07DB-4465-A816-E03FB9DA60C6}" type="pres">
      <dgm:prSet presAssocID="{798A2E5F-C28F-49D1-BF87-BE5768F0125D}" presName="root1" presStyleCnt="0"/>
      <dgm:spPr/>
    </dgm:pt>
    <dgm:pt modelId="{83D0DE8F-0028-417B-A5D8-CD9F33D0CD75}" type="pres">
      <dgm:prSet presAssocID="{798A2E5F-C28F-49D1-BF87-BE5768F012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70C9B-F1EA-47D1-AF26-35BA830259BC}" type="pres">
      <dgm:prSet presAssocID="{798A2E5F-C28F-49D1-BF87-BE5768F0125D}" presName="level2hierChild" presStyleCnt="0"/>
      <dgm:spPr/>
    </dgm:pt>
    <dgm:pt modelId="{60127028-B9A4-4143-A255-056E6C0CB2DB}" type="pres">
      <dgm:prSet presAssocID="{235F119C-536E-454D-BFDA-4277BBD1530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5AB05F6-3C73-452C-8AAD-FBBF9CE38987}" type="pres">
      <dgm:prSet presAssocID="{235F119C-536E-454D-BFDA-4277BBD1530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D42BC08-1E03-4C8C-898B-2473BB75D1E1}" type="pres">
      <dgm:prSet presAssocID="{5CD79CBD-C10D-40E1-BCD4-60FDB3650360}" presName="root2" presStyleCnt="0"/>
      <dgm:spPr/>
    </dgm:pt>
    <dgm:pt modelId="{FE575109-9EDF-4102-8445-561891A7A77B}" type="pres">
      <dgm:prSet presAssocID="{5CD79CBD-C10D-40E1-BCD4-60FDB365036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00C4F1-BC94-4A57-95D9-E39D81C79BE9}" type="pres">
      <dgm:prSet presAssocID="{5CD79CBD-C10D-40E1-BCD4-60FDB3650360}" presName="level3hierChild" presStyleCnt="0"/>
      <dgm:spPr/>
    </dgm:pt>
    <dgm:pt modelId="{8F2CA9D4-508B-4D87-91D6-170C27C95BF1}" type="pres">
      <dgm:prSet presAssocID="{E0395AF9-BF04-427E-A501-BE06EA3DB3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8F5DF75-9DEF-4912-BD87-7CE8FB20BA9F}" type="pres">
      <dgm:prSet presAssocID="{E0395AF9-BF04-427E-A501-BE06EA3DB3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F36A0C6-D427-498F-8383-E95F01B00EBA}" type="pres">
      <dgm:prSet presAssocID="{56513494-1A52-427E-BADE-68E976CA853F}" presName="root2" presStyleCnt="0"/>
      <dgm:spPr/>
    </dgm:pt>
    <dgm:pt modelId="{17B45040-D5FE-4FD4-AADF-CC96786B517E}" type="pres">
      <dgm:prSet presAssocID="{56513494-1A52-427E-BADE-68E976CA853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CAF4C-83E7-488A-B4D5-A492C11EA7E4}" type="pres">
      <dgm:prSet presAssocID="{56513494-1A52-427E-BADE-68E976CA853F}" presName="level3hierChild" presStyleCnt="0"/>
      <dgm:spPr/>
    </dgm:pt>
    <dgm:pt modelId="{87693B63-29A5-4132-AF52-C6EC8086B291}" type="pres">
      <dgm:prSet presAssocID="{0792CEBC-731B-4937-9EEC-3591CB1E6AE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1E7B11E-77C3-4C40-8D67-F9E36579A752}" type="pres">
      <dgm:prSet presAssocID="{0792CEBC-731B-4937-9EEC-3591CB1E6AE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0CDF043-72F5-4A4A-AE9A-AA679C4D5FFE}" type="pres">
      <dgm:prSet presAssocID="{59E974F3-0EE5-4DC8-8900-2DC6C1F66E3F}" presName="root2" presStyleCnt="0"/>
      <dgm:spPr/>
    </dgm:pt>
    <dgm:pt modelId="{3426736C-9BE8-41C4-A596-8541A3EB0BD3}" type="pres">
      <dgm:prSet presAssocID="{59E974F3-0EE5-4DC8-8900-2DC6C1F66E3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39ED31-B55D-4620-AEF2-DB06DEF7FD3F}" type="pres">
      <dgm:prSet presAssocID="{59E974F3-0EE5-4DC8-8900-2DC6C1F66E3F}" presName="level3hierChild" presStyleCnt="0"/>
      <dgm:spPr/>
    </dgm:pt>
  </dgm:ptLst>
  <dgm:cxnLst>
    <dgm:cxn modelId="{1D599726-D5E3-4CC9-9CA5-DE47DD8C441E}" srcId="{798A2E5F-C28F-49D1-BF87-BE5768F0125D}" destId="{56513494-1A52-427E-BADE-68E976CA853F}" srcOrd="1" destOrd="0" parTransId="{E0395AF9-BF04-427E-A501-BE06EA3DB376}" sibTransId="{8CD53093-62AB-43AB-8279-9405FF2A5E08}"/>
    <dgm:cxn modelId="{D17AC954-1126-434E-BA37-457CE62B700D}" srcId="{BFC047C9-F9A1-4947-9085-D1D44CF7D428}" destId="{798A2E5F-C28F-49D1-BF87-BE5768F0125D}" srcOrd="0" destOrd="0" parTransId="{D37F53EA-163D-45CF-A993-1535D5F6E139}" sibTransId="{F8E77873-1477-4945-A45E-9C2D3619E2CB}"/>
    <dgm:cxn modelId="{0A62E53F-AC8F-4A2D-8C17-76FB27A2D76E}" type="presOf" srcId="{BFC047C9-F9A1-4947-9085-D1D44CF7D428}" destId="{2D23930F-ACD2-4A38-8F77-DC27217B3144}" srcOrd="0" destOrd="0" presId="urn:microsoft.com/office/officeart/2008/layout/HorizontalMultiLevelHierarchy"/>
    <dgm:cxn modelId="{6AD522FD-E9BF-4451-A3EC-C994B2FE2DE2}" type="presOf" srcId="{56513494-1A52-427E-BADE-68E976CA853F}" destId="{17B45040-D5FE-4FD4-AADF-CC96786B517E}" srcOrd="0" destOrd="0" presId="urn:microsoft.com/office/officeart/2008/layout/HorizontalMultiLevelHierarchy"/>
    <dgm:cxn modelId="{FC2EB6B6-ADE1-495B-B6B1-97B4000EC63E}" type="presOf" srcId="{0792CEBC-731B-4937-9EEC-3591CB1E6AEA}" destId="{E1E7B11E-77C3-4C40-8D67-F9E36579A752}" srcOrd="1" destOrd="0" presId="urn:microsoft.com/office/officeart/2008/layout/HorizontalMultiLevelHierarchy"/>
    <dgm:cxn modelId="{7D5220C4-B10E-4E8D-B01D-A011637DB769}" srcId="{798A2E5F-C28F-49D1-BF87-BE5768F0125D}" destId="{59E974F3-0EE5-4DC8-8900-2DC6C1F66E3F}" srcOrd="2" destOrd="0" parTransId="{0792CEBC-731B-4937-9EEC-3591CB1E6AEA}" sibTransId="{8DEDAB26-F8D9-4EB7-BE84-C5C61FF2607F}"/>
    <dgm:cxn modelId="{75A0D288-1532-4390-A800-37B9E3D83E08}" srcId="{798A2E5F-C28F-49D1-BF87-BE5768F0125D}" destId="{5CD79CBD-C10D-40E1-BCD4-60FDB3650360}" srcOrd="0" destOrd="0" parTransId="{235F119C-536E-454D-BFDA-4277BBD1530E}" sibTransId="{47C15A6A-7F7B-4649-B849-54CF34C79837}"/>
    <dgm:cxn modelId="{82704ABF-29A9-4F5D-9FC8-69561EEDFF5B}" type="presOf" srcId="{59E974F3-0EE5-4DC8-8900-2DC6C1F66E3F}" destId="{3426736C-9BE8-41C4-A596-8541A3EB0BD3}" srcOrd="0" destOrd="0" presId="urn:microsoft.com/office/officeart/2008/layout/HorizontalMultiLevelHierarchy"/>
    <dgm:cxn modelId="{3D37E8D0-6C1E-4FA9-B622-3C3526B530C7}" type="presOf" srcId="{235F119C-536E-454D-BFDA-4277BBD1530E}" destId="{35AB05F6-3C73-452C-8AAD-FBBF9CE38987}" srcOrd="1" destOrd="0" presId="urn:microsoft.com/office/officeart/2008/layout/HorizontalMultiLevelHierarchy"/>
    <dgm:cxn modelId="{67C5503B-9CEE-4E3F-AA0C-F084AEB605B1}" type="presOf" srcId="{798A2E5F-C28F-49D1-BF87-BE5768F0125D}" destId="{83D0DE8F-0028-417B-A5D8-CD9F33D0CD75}" srcOrd="0" destOrd="0" presId="urn:microsoft.com/office/officeart/2008/layout/HorizontalMultiLevelHierarchy"/>
    <dgm:cxn modelId="{43BB504E-AD11-494D-917B-AAEEE25A7922}" type="presOf" srcId="{235F119C-536E-454D-BFDA-4277BBD1530E}" destId="{60127028-B9A4-4143-A255-056E6C0CB2DB}" srcOrd="0" destOrd="0" presId="urn:microsoft.com/office/officeart/2008/layout/HorizontalMultiLevelHierarchy"/>
    <dgm:cxn modelId="{F3A4B7D6-B62A-4430-A8B8-3CFBE46F0878}" type="presOf" srcId="{E0395AF9-BF04-427E-A501-BE06EA3DB376}" destId="{8F2CA9D4-508B-4D87-91D6-170C27C95BF1}" srcOrd="0" destOrd="0" presId="urn:microsoft.com/office/officeart/2008/layout/HorizontalMultiLevelHierarchy"/>
    <dgm:cxn modelId="{EB18971D-3904-4D78-A1A6-46C02C90472E}" type="presOf" srcId="{0792CEBC-731B-4937-9EEC-3591CB1E6AEA}" destId="{87693B63-29A5-4132-AF52-C6EC8086B291}" srcOrd="0" destOrd="0" presId="urn:microsoft.com/office/officeart/2008/layout/HorizontalMultiLevelHierarchy"/>
    <dgm:cxn modelId="{0A9800AD-2B45-4B6A-A775-9F8169F9DA23}" type="presOf" srcId="{5CD79CBD-C10D-40E1-BCD4-60FDB3650360}" destId="{FE575109-9EDF-4102-8445-561891A7A77B}" srcOrd="0" destOrd="0" presId="urn:microsoft.com/office/officeart/2008/layout/HorizontalMultiLevelHierarchy"/>
    <dgm:cxn modelId="{B13D7899-F695-4D82-BFE0-351C74C1BC05}" type="presOf" srcId="{E0395AF9-BF04-427E-A501-BE06EA3DB376}" destId="{88F5DF75-9DEF-4912-BD87-7CE8FB20BA9F}" srcOrd="1" destOrd="0" presId="urn:microsoft.com/office/officeart/2008/layout/HorizontalMultiLevelHierarchy"/>
    <dgm:cxn modelId="{180AD48D-DA90-4FE3-944C-09F0E66055ED}" type="presParOf" srcId="{2D23930F-ACD2-4A38-8F77-DC27217B3144}" destId="{258B7DED-07DB-4465-A816-E03FB9DA60C6}" srcOrd="0" destOrd="0" presId="urn:microsoft.com/office/officeart/2008/layout/HorizontalMultiLevelHierarchy"/>
    <dgm:cxn modelId="{3CF5D884-FF8D-4D1A-869E-5DD5E485E3B6}" type="presParOf" srcId="{258B7DED-07DB-4465-A816-E03FB9DA60C6}" destId="{83D0DE8F-0028-417B-A5D8-CD9F33D0CD75}" srcOrd="0" destOrd="0" presId="urn:microsoft.com/office/officeart/2008/layout/HorizontalMultiLevelHierarchy"/>
    <dgm:cxn modelId="{48B29E87-E793-48AB-933B-36214EA8B9D5}" type="presParOf" srcId="{258B7DED-07DB-4465-A816-E03FB9DA60C6}" destId="{44A70C9B-F1EA-47D1-AF26-35BA830259BC}" srcOrd="1" destOrd="0" presId="urn:microsoft.com/office/officeart/2008/layout/HorizontalMultiLevelHierarchy"/>
    <dgm:cxn modelId="{A47BE20E-C081-46D8-B6DA-D1F1A7976A9F}" type="presParOf" srcId="{44A70C9B-F1EA-47D1-AF26-35BA830259BC}" destId="{60127028-B9A4-4143-A255-056E6C0CB2DB}" srcOrd="0" destOrd="0" presId="urn:microsoft.com/office/officeart/2008/layout/HorizontalMultiLevelHierarchy"/>
    <dgm:cxn modelId="{149C931D-4AAD-4BB7-A87E-D3A33306AF60}" type="presParOf" srcId="{60127028-B9A4-4143-A255-056E6C0CB2DB}" destId="{35AB05F6-3C73-452C-8AAD-FBBF9CE38987}" srcOrd="0" destOrd="0" presId="urn:microsoft.com/office/officeart/2008/layout/HorizontalMultiLevelHierarchy"/>
    <dgm:cxn modelId="{6C2E0BA6-A355-44B5-915A-A9364CE60E6F}" type="presParOf" srcId="{44A70C9B-F1EA-47D1-AF26-35BA830259BC}" destId="{4D42BC08-1E03-4C8C-898B-2473BB75D1E1}" srcOrd="1" destOrd="0" presId="urn:microsoft.com/office/officeart/2008/layout/HorizontalMultiLevelHierarchy"/>
    <dgm:cxn modelId="{C9AFA4A0-2F53-467C-AF87-2CB4A96171E5}" type="presParOf" srcId="{4D42BC08-1E03-4C8C-898B-2473BB75D1E1}" destId="{FE575109-9EDF-4102-8445-561891A7A77B}" srcOrd="0" destOrd="0" presId="urn:microsoft.com/office/officeart/2008/layout/HorizontalMultiLevelHierarchy"/>
    <dgm:cxn modelId="{D3FB3513-9D6A-4F6D-9AF0-609CA28DC145}" type="presParOf" srcId="{4D42BC08-1E03-4C8C-898B-2473BB75D1E1}" destId="{E700C4F1-BC94-4A57-95D9-E39D81C79BE9}" srcOrd="1" destOrd="0" presId="urn:microsoft.com/office/officeart/2008/layout/HorizontalMultiLevelHierarchy"/>
    <dgm:cxn modelId="{6880E44C-44F5-47F9-A11E-85A6A08FEA29}" type="presParOf" srcId="{44A70C9B-F1EA-47D1-AF26-35BA830259BC}" destId="{8F2CA9D4-508B-4D87-91D6-170C27C95BF1}" srcOrd="2" destOrd="0" presId="urn:microsoft.com/office/officeart/2008/layout/HorizontalMultiLevelHierarchy"/>
    <dgm:cxn modelId="{4138174F-7B38-4025-A170-828FFA0A278E}" type="presParOf" srcId="{8F2CA9D4-508B-4D87-91D6-170C27C95BF1}" destId="{88F5DF75-9DEF-4912-BD87-7CE8FB20BA9F}" srcOrd="0" destOrd="0" presId="urn:microsoft.com/office/officeart/2008/layout/HorizontalMultiLevelHierarchy"/>
    <dgm:cxn modelId="{504CD564-536D-462C-896A-ADC2977E8A93}" type="presParOf" srcId="{44A70C9B-F1EA-47D1-AF26-35BA830259BC}" destId="{0F36A0C6-D427-498F-8383-E95F01B00EBA}" srcOrd="3" destOrd="0" presId="urn:microsoft.com/office/officeart/2008/layout/HorizontalMultiLevelHierarchy"/>
    <dgm:cxn modelId="{FD8A4144-D9C7-45EA-8E0E-5EBC50EA9193}" type="presParOf" srcId="{0F36A0C6-D427-498F-8383-E95F01B00EBA}" destId="{17B45040-D5FE-4FD4-AADF-CC96786B517E}" srcOrd="0" destOrd="0" presId="urn:microsoft.com/office/officeart/2008/layout/HorizontalMultiLevelHierarchy"/>
    <dgm:cxn modelId="{8DEB99B4-015E-4F17-8938-6798916A9947}" type="presParOf" srcId="{0F36A0C6-D427-498F-8383-E95F01B00EBA}" destId="{A09CAF4C-83E7-488A-B4D5-A492C11EA7E4}" srcOrd="1" destOrd="0" presId="urn:microsoft.com/office/officeart/2008/layout/HorizontalMultiLevelHierarchy"/>
    <dgm:cxn modelId="{ED208287-6296-4D8F-8363-E06551A8500C}" type="presParOf" srcId="{44A70C9B-F1EA-47D1-AF26-35BA830259BC}" destId="{87693B63-29A5-4132-AF52-C6EC8086B291}" srcOrd="4" destOrd="0" presId="urn:microsoft.com/office/officeart/2008/layout/HorizontalMultiLevelHierarchy"/>
    <dgm:cxn modelId="{2F700D94-B690-4512-9E2D-8ACC7270475C}" type="presParOf" srcId="{87693B63-29A5-4132-AF52-C6EC8086B291}" destId="{E1E7B11E-77C3-4C40-8D67-F9E36579A752}" srcOrd="0" destOrd="0" presId="urn:microsoft.com/office/officeart/2008/layout/HorizontalMultiLevelHierarchy"/>
    <dgm:cxn modelId="{39D617B0-D3CE-4146-93C0-FE17C366DA8A}" type="presParOf" srcId="{44A70C9B-F1EA-47D1-AF26-35BA830259BC}" destId="{E0CDF043-72F5-4A4A-AE9A-AA679C4D5FFE}" srcOrd="5" destOrd="0" presId="urn:microsoft.com/office/officeart/2008/layout/HorizontalMultiLevelHierarchy"/>
    <dgm:cxn modelId="{BA7B91B9-B5BE-48FC-ACB1-8716733A482E}" type="presParOf" srcId="{E0CDF043-72F5-4A4A-AE9A-AA679C4D5FFE}" destId="{3426736C-9BE8-41C4-A596-8541A3EB0BD3}" srcOrd="0" destOrd="0" presId="urn:microsoft.com/office/officeart/2008/layout/HorizontalMultiLevelHierarchy"/>
    <dgm:cxn modelId="{E4FC9303-A37A-44F1-9D47-68E288972649}" type="presParOf" srcId="{E0CDF043-72F5-4A4A-AE9A-AA679C4D5FFE}" destId="{B839ED31-B55D-4620-AEF2-DB06DEF7FD3F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3"/>
            <a:ext cx="103632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3"/>
            <a:ext cx="103632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3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3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EC68241F-CF59-45D3-A2F0-40155F2BAF7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A7035C2-6CBB-4057-A1A4-4B4A63DED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dut-kvant@mail.ru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dut-kvant@mail.ru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156" y="3790950"/>
            <a:ext cx="1022264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движения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г. Чебоксары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проведении муниципального этапа чемпионата</a:t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74141" y="172994"/>
            <a:ext cx="2905472" cy="1655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48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2" y="244812"/>
            <a:ext cx="10048775" cy="582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городского чемпионата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614470443"/>
              </p:ext>
            </p:extLst>
          </p:nvPr>
        </p:nvGraphicFramePr>
        <p:xfrm>
          <a:off x="78071" y="1422310"/>
          <a:ext cx="3820160" cy="481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1651" y="1007331"/>
            <a:ext cx="5364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кейса (задания) по компетенции «Сетевое и системное администрирование»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Разработать схему локальной вычислительной сети предприятия на четыре отдела. 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Составить перечень необходимого технического оборудования для построения локальной вычислительной сети с SOFT/HARD SKILLS обоснованием. Составить смету спроектированной локальной вычислительной сети предприятия без учета монтажных работ.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3.Разделить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172.16.0.0 /18 на 4 подсети. Каждый отдел будет иметь отдельную подсеть. Компьютеры будут иметь первые 4 адреса из подсети, сетевой принтер предпоследний адрес в подсети, основному шлюзу на маршрутизаторе назначить последний адрес подсети.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Подключить по технологии VPN сеть нашего предприятия и компанию, находящуюся в другой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</a:t>
            </a:r>
          </a:p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кейса (задания) по компетенции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Прототипирование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эскиз самолета (авиамодель)	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2Dэскизный чертеж, дающий полное представление о внешнем виде проектируемого самолёта, с простановкой размеров	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3D модель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самолета в соответствии с эскизным чертежом	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печать разработанной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самолёта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3Dпринтере	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кейса (задания) по компетенции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«Мультимедийная журналистика»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Написание ленты новостей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1.Лента новостей должна включать в себя: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-короткую новость (текст);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-фоторепортаж с комментарием;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-интервью со спикерами (текст/видео).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Выложить свёрстанную ленту новостей на сайт школы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88" b="2225"/>
          <a:stretch/>
        </p:blipFill>
        <p:spPr>
          <a:xfrm>
            <a:off x="9346131" y="895171"/>
            <a:ext cx="2651531" cy="1839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39" y="4726350"/>
            <a:ext cx="2623712" cy="1750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31" y="2847110"/>
            <a:ext cx="2651531" cy="1767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58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552" y="0"/>
            <a:ext cx="10101448" cy="1368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апрель, стоящие перед организаторами и школами 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43445" y="2158134"/>
            <a:ext cx="9147464" cy="28139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3000"/>
              </a:lnSpc>
            </a:pPr>
            <a:r>
              <a:rPr lang="ru-RU" sz="4000" dirty="0" smtClean="0"/>
              <a:t>Утверждение перечня ресурсных организаций</a:t>
            </a:r>
          </a:p>
          <a:p>
            <a:pPr>
              <a:lnSpc>
                <a:spcPct val="133000"/>
              </a:lnSpc>
            </a:pPr>
            <a:r>
              <a:rPr lang="ru-RU" sz="4000" dirty="0" smtClean="0"/>
              <a:t>Дополнительное обучение учителей школ (при необходимости)</a:t>
            </a:r>
          </a:p>
          <a:p>
            <a:pPr>
              <a:lnSpc>
                <a:spcPct val="133000"/>
              </a:lnSpc>
            </a:pPr>
            <a:r>
              <a:rPr lang="ru-RU" sz="4000" dirty="0" smtClean="0"/>
              <a:t>Выстраивание системы подготовки школьников</a:t>
            </a:r>
          </a:p>
          <a:p>
            <a:pPr>
              <a:lnSpc>
                <a:spcPct val="133000"/>
              </a:lnSpc>
            </a:pPr>
            <a:r>
              <a:rPr lang="ru-RU" sz="4000" dirty="0" smtClean="0"/>
              <a:t>Обучение школьников компетенциям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37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97" y="81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подготовки школьников к чемпионату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163" y="1629930"/>
            <a:ext cx="10515600" cy="4351338"/>
          </a:xfrm>
        </p:spPr>
        <p:txBody>
          <a:bodyPr/>
          <a:lstStyle/>
          <a:p>
            <a:r>
              <a:rPr lang="ru-RU" dirty="0" smtClean="0"/>
              <a:t>Обучение на базе школы;</a:t>
            </a:r>
          </a:p>
          <a:p>
            <a:r>
              <a:rPr lang="ru-RU" dirty="0" smtClean="0"/>
              <a:t>Обучение на базе ресурсных организаций;</a:t>
            </a:r>
          </a:p>
          <a:p>
            <a:r>
              <a:rPr lang="ru-RU" dirty="0" smtClean="0"/>
              <a:t>Профильные смены;</a:t>
            </a:r>
          </a:p>
          <a:p>
            <a:r>
              <a:rPr lang="ru-RU" dirty="0" smtClean="0"/>
              <a:t>Учебно-тренировочные сборы.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44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97" y="81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063" y="136323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кружки и хобби. Важен результат!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не единичные «звезды».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новое поколение профессионалов.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не по принципу «уч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потому что надо», а «уч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потому что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помеха и не конкурент в работе, а уникальный инструмент.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663" y="1039380"/>
            <a:ext cx="10515600" cy="435133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Отборочный этап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состоит </a:t>
            </a:r>
            <a:r>
              <a:rPr lang="ru-RU" b="1" dirty="0"/>
              <a:t>из заочного (дистанционного) и очного туров.</a:t>
            </a:r>
          </a:p>
          <a:p>
            <a:pPr>
              <a:buNone/>
            </a:pPr>
            <a:r>
              <a:rPr lang="ru-RU" u="sng" dirty="0" smtClean="0"/>
              <a:t>Заочный </a:t>
            </a:r>
            <a:r>
              <a:rPr lang="ru-RU" u="sng" dirty="0"/>
              <a:t>тур</a:t>
            </a:r>
            <a:r>
              <a:rPr lang="ru-RU" dirty="0"/>
              <a:t>:</a:t>
            </a:r>
          </a:p>
          <a:p>
            <a:pPr algn="just"/>
            <a:r>
              <a:rPr lang="ru-RU" dirty="0" smtClean="0"/>
              <a:t>Проводится </a:t>
            </a:r>
            <a:r>
              <a:rPr lang="ru-RU" dirty="0"/>
              <a:t>образовательными организациями общего и дополнительного образования г. Чебоксары.</a:t>
            </a:r>
          </a:p>
          <a:p>
            <a:pPr algn="just"/>
            <a:r>
              <a:rPr lang="ru-RU" dirty="0" smtClean="0"/>
              <a:t>Сроки </a:t>
            </a:r>
            <a:r>
              <a:rPr lang="ru-RU" dirty="0"/>
              <a:t>проведения: с </a:t>
            </a:r>
            <a:r>
              <a:rPr lang="ru-RU" b="1" dirty="0"/>
              <a:t>10 по 20 апреля 2017 г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прохождения заочного тура участникам предстоит проявить свои </a:t>
            </a:r>
            <a:r>
              <a:rPr lang="ru-RU" dirty="0" err="1"/>
              <a:t>креативные</a:t>
            </a:r>
            <a:r>
              <a:rPr lang="ru-RU" dirty="0"/>
              <a:t> и творческие способности, решить тематические </a:t>
            </a:r>
            <a:r>
              <a:rPr lang="ru-RU" dirty="0" err="1"/>
              <a:t>кейс-задания</a:t>
            </a:r>
            <a:r>
              <a:rPr lang="ru-RU" dirty="0"/>
              <a:t> и разработать авторские проекты.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213" y="1572780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Работу над </a:t>
            </a:r>
            <a:r>
              <a:rPr lang="ru-RU" dirty="0" err="1"/>
              <a:t>кейс-заданием</a:t>
            </a:r>
            <a:r>
              <a:rPr lang="ru-RU" dirty="0"/>
              <a:t> осуществляет команда в составе наставника (педагога, закрепленного за командой) и обучающихся от 3 до 5 человек.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По каждой </a:t>
            </a:r>
            <a:r>
              <a:rPr lang="ru-RU" dirty="0" smtClean="0"/>
              <a:t>компетенции </a:t>
            </a:r>
            <a:r>
              <a:rPr lang="ru-RU" b="1" dirty="0" smtClean="0"/>
              <a:t>формируется </a:t>
            </a:r>
            <a:r>
              <a:rPr lang="ru-RU" b="1" dirty="0"/>
              <a:t>не менее двух команд </a:t>
            </a:r>
            <a:r>
              <a:rPr lang="ru-RU" dirty="0"/>
              <a:t>в разрезе возрастных категорий: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10-13 </a:t>
            </a:r>
            <a:r>
              <a:rPr lang="ru-RU" b="1" dirty="0"/>
              <a:t>лет и 14-17 лет.</a:t>
            </a: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247650"/>
            <a:ext cx="9509413" cy="442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Проекты по выполненным </a:t>
            </a:r>
            <a:r>
              <a:rPr lang="ru-RU" dirty="0" err="1"/>
              <a:t>кейс-заданиям</a:t>
            </a:r>
            <a:r>
              <a:rPr lang="ru-RU" dirty="0"/>
              <a:t> вместе с паспортом команды </a:t>
            </a:r>
            <a:r>
              <a:rPr lang="ru-RU" dirty="0" smtClean="0"/>
              <a:t>принимаются </a:t>
            </a:r>
            <a:r>
              <a:rPr lang="ru-RU" dirty="0"/>
              <a:t>на экспертную оценку по адресу электронной почты: </a:t>
            </a:r>
            <a:endParaRPr lang="ru-RU" dirty="0" smtClean="0"/>
          </a:p>
          <a:p>
            <a:pPr algn="ctr">
              <a:buNone/>
            </a:pPr>
            <a:r>
              <a:rPr lang="ru-RU" u="sng" dirty="0" err="1" smtClean="0">
                <a:hlinkClick r:id="rId3"/>
              </a:rPr>
              <a:t>ddut-kvant@mail.ru</a:t>
            </a:r>
            <a:r>
              <a:rPr lang="ru-RU" dirty="0" smtClean="0"/>
              <a:t> </a:t>
            </a:r>
            <a:r>
              <a:rPr lang="ru-RU" b="1" dirty="0"/>
              <a:t>до 17.00 20 апреля 2017 г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1" y="2288094"/>
            <a:ext cx="7519988" cy="432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1562100"/>
            <a:ext cx="950941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Очный </a:t>
            </a:r>
            <a:r>
              <a:rPr lang="ru-RU" u="sng" dirty="0" smtClean="0"/>
              <a:t>тур:</a:t>
            </a:r>
            <a:endParaRPr lang="ru-RU" u="sng" dirty="0"/>
          </a:p>
          <a:p>
            <a:pPr algn="just"/>
            <a:r>
              <a:rPr lang="ru-RU" dirty="0" smtClean="0"/>
              <a:t>Проводится </a:t>
            </a:r>
            <a:r>
              <a:rPr lang="ru-RU" dirty="0"/>
              <a:t>на территории Ресурсных центров.</a:t>
            </a:r>
          </a:p>
          <a:p>
            <a:pPr algn="just"/>
            <a:r>
              <a:rPr lang="ru-RU" dirty="0" smtClean="0"/>
              <a:t>Сроки </a:t>
            </a:r>
            <a:r>
              <a:rPr lang="ru-RU" dirty="0"/>
              <a:t>проведения: </a:t>
            </a:r>
            <a:r>
              <a:rPr lang="ru-RU" b="1" dirty="0"/>
              <a:t>с 10 по 16 мая 2017 года.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прохождения очного этапа участникам соревнований предстоит выполнить конкурсное задание.</a:t>
            </a:r>
          </a:p>
          <a:p>
            <a:pPr algn="just"/>
            <a:r>
              <a:rPr lang="ru-RU" dirty="0" smtClean="0"/>
              <a:t>Типовые </a:t>
            </a:r>
            <a:r>
              <a:rPr lang="ru-RU" dirty="0"/>
              <a:t>конкурсные задания направляются участникам очного тура не позднее </a:t>
            </a:r>
            <a:r>
              <a:rPr lang="ru-RU" b="1" dirty="0"/>
              <a:t>28 апреля 2017 г.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050" y="1619250"/>
            <a:ext cx="9509413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Работу над конкурсным заданием осуществляет команда в составе </a:t>
            </a:r>
            <a:r>
              <a:rPr lang="ru-RU" b="1" dirty="0"/>
              <a:t>руководителя</a:t>
            </a:r>
            <a:r>
              <a:rPr lang="ru-RU" dirty="0"/>
              <a:t> (педагог образовательной организации, подготовивший команду – 1 человек) и </a:t>
            </a:r>
            <a:r>
              <a:rPr lang="ru-RU" b="1" dirty="0"/>
              <a:t>членов команды по 1-3 человека</a:t>
            </a:r>
            <a:r>
              <a:rPr lang="ru-RU" dirty="0"/>
              <a:t> (в соответствии с Приложением 2 по выбранной компетенции).</a:t>
            </a:r>
          </a:p>
          <a:p>
            <a:pPr algn="just">
              <a:buNone/>
            </a:pPr>
            <a:r>
              <a:rPr lang="ru-RU" dirty="0"/>
              <a:t> </a:t>
            </a:r>
          </a:p>
          <a:p>
            <a:pPr algn="just">
              <a:buNone/>
            </a:pPr>
            <a:r>
              <a:rPr lang="ru-RU" dirty="0" smtClean="0"/>
              <a:t>Для </a:t>
            </a:r>
            <a:r>
              <a:rPr lang="ru-RU" dirty="0"/>
              <a:t>участия в очном туре каждой команде необходимо </a:t>
            </a:r>
            <a:r>
              <a:rPr lang="ru-RU" b="1" dirty="0"/>
              <a:t>направить заявку участника </a:t>
            </a:r>
            <a:r>
              <a:rPr lang="ru-RU" dirty="0" smtClean="0"/>
              <a:t>и </a:t>
            </a:r>
            <a:r>
              <a:rPr lang="ru-RU" dirty="0"/>
              <a:t>отсканированные варианты согласия на обработку персональных данных </a:t>
            </a:r>
            <a:r>
              <a:rPr lang="ru-RU" dirty="0" smtClean="0"/>
              <a:t>в </a:t>
            </a:r>
            <a:r>
              <a:rPr lang="ru-RU" dirty="0"/>
              <a:t>срок </a:t>
            </a:r>
            <a:r>
              <a:rPr lang="ru-RU" b="1" dirty="0"/>
              <a:t>до 17.00 28 апреля 2017 г.</a:t>
            </a:r>
            <a:r>
              <a:rPr lang="ru-RU" dirty="0"/>
              <a:t> по электронному адресу </a:t>
            </a:r>
            <a:r>
              <a:rPr lang="ru-RU" u="sng" dirty="0" err="1">
                <a:hlinkClick r:id="rId3"/>
              </a:rPr>
              <a:t>ddut-kvant@mail.ru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149" y="304800"/>
            <a:ext cx="9467851" cy="13525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folHlink"/>
              </a:buClr>
              <a:buSzPct val="90000"/>
              <a:buNone/>
            </a:pPr>
            <a:r>
              <a:rPr lang="ru-RU" sz="2600" dirty="0"/>
              <a:t>Ход соревновательной части регламентируется конкурсным заданием. </a:t>
            </a: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folHlink"/>
              </a:buClr>
              <a:buSzPct val="90000"/>
              <a:buNone/>
            </a:pPr>
            <a:endParaRPr lang="ru-RU" sz="2600" dirty="0"/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folHlink"/>
              </a:buClr>
              <a:buSzPct val="90000"/>
              <a:buNone/>
            </a:pP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276" y="1676400"/>
            <a:ext cx="740602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51" y="1595022"/>
            <a:ext cx="3848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 момент выполнения участником конкурсного задания на конкурсной площадке могут находиться исключительно эксперты и представители Организационного комитета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797" y="-2"/>
            <a:ext cx="10458203" cy="89065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обзор истории программы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7419" y="890649"/>
            <a:ext cx="8006352" cy="1517616"/>
          </a:xfrm>
        </p:spPr>
        <p:txBody>
          <a:bodyPr>
            <a:noAutofit/>
          </a:bodyPr>
          <a:lstStyle/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международным, инициировано в конце 2014 года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партнерстве с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поддержке Агентства стратегических инициатив России, Минобрнауки РФ,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РФ.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программу ранней профориентации и основ профессиональной подготовки школьников и выступает ступенью подготовки к международным соревнованиям по компетенциям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(«Молодые профессионалы»).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оревнования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среди юниоров включены в общую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программу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чемпионата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/>
              <a:t>Международный чемпионат </a:t>
            </a:r>
            <a:r>
              <a:rPr lang="ru-RU" b="1" dirty="0" err="1"/>
              <a:t>WorldSkills</a:t>
            </a:r>
            <a:r>
              <a:rPr lang="ru-RU" b="1" dirty="0"/>
              <a:t> </a:t>
            </a:r>
            <a:r>
              <a:rPr lang="ru-RU" b="1" dirty="0" err="1"/>
              <a:t>Championship</a:t>
            </a:r>
            <a:r>
              <a:rPr lang="ru-RU" b="1" dirty="0"/>
              <a:t> в 2019 году пройдёт в Казани</a:t>
            </a:r>
            <a:r>
              <a:rPr lang="ru-RU" dirty="0" smtClean="0"/>
              <a:t>.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95" b="-604"/>
          <a:stretch/>
        </p:blipFill>
        <p:spPr>
          <a:xfrm>
            <a:off x="242017" y="988080"/>
            <a:ext cx="3931755" cy="2968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9" r="7454" b="2601"/>
          <a:stretch/>
        </p:blipFill>
        <p:spPr>
          <a:xfrm>
            <a:off x="210722" y="4054338"/>
            <a:ext cx="3974927" cy="2956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725"/>
          <a:stretch/>
        </p:blipFill>
        <p:spPr>
          <a:xfrm>
            <a:off x="4296664" y="4054338"/>
            <a:ext cx="3872536" cy="2956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0594" y="4009323"/>
            <a:ext cx="3911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Экспертами разработаны компетенции в различных областях (преобладают рабочие специальности и научно-техническая деятельность), по которым проводятся конкурсы профессионального мастерства. 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 уже 33 региона России провели чемпионаты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27 компетенциям. К движению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присоединились Беларусь, США, Швейцария.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2095500"/>
            <a:ext cx="9509413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Выполненные конкурсные задания оцениваются судьей в соответствии с утвержденными критериями оценки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4"/>
          <p:cNvSpPr txBox="1">
            <a:spLocks noChangeArrowheads="1"/>
          </p:cNvSpPr>
          <p:nvPr/>
        </p:nvSpPr>
        <p:spPr bwMode="auto">
          <a:xfrm>
            <a:off x="819149" y="1494994"/>
            <a:ext cx="10396107" cy="53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00038" indent="-300038" defTabSz="393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875" indent="-250825" defTabSz="393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2513" indent="-301625" defTabSz="393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3350" indent="-201613" defTabSz="393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indent="-200025" defTabSz="393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0" hangingPunct="0">
              <a:spcBef>
                <a:spcPts val="525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altLang="ru-RU" sz="2400" dirty="0">
                <a:cs typeface="Arial" panose="020B0604020202020204" pitchFamily="34" charset="0"/>
              </a:rPr>
              <a:t>Включение в систему образования важного недостающего элемента – ранней профессиональной подготовки школьников и воспитания культуры профессионализма и труда. Программа </a:t>
            </a:r>
            <a:r>
              <a:rPr lang="ru-RU" altLang="ru-RU" sz="2400" dirty="0" err="1">
                <a:cs typeface="Arial" panose="020B0604020202020204" pitchFamily="34" charset="0"/>
              </a:rPr>
              <a:t>JuniorSkills</a:t>
            </a:r>
            <a:r>
              <a:rPr lang="en-US" altLang="ru-RU" sz="2400" dirty="0">
                <a:cs typeface="Arial" panose="020B0604020202020204" pitchFamily="34" charset="0"/>
              </a:rPr>
              <a:t> </a:t>
            </a:r>
            <a:r>
              <a:rPr lang="ru-RU" altLang="ru-RU" sz="2400" dirty="0">
                <a:cs typeface="Arial" panose="020B0604020202020204" pitchFamily="34" charset="0"/>
              </a:rPr>
              <a:t>– ресурс для модернизации предметной области «Технология» и дополнительного образования детей. </a:t>
            </a:r>
          </a:p>
          <a:p>
            <a:pPr lvl="1" algn="just" eaLnBrk="0" hangingPunct="0">
              <a:spcBef>
                <a:spcPts val="525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altLang="ru-RU" sz="2400" dirty="0">
                <a:cs typeface="Arial" panose="020B0604020202020204" pitchFamily="34" charset="0"/>
              </a:rPr>
              <a:t>Обеспечение трансфера передовых технологий в детское образование, стимулирование «носителей» современных компетенций к участию в обучении школьников.</a:t>
            </a:r>
          </a:p>
          <a:p>
            <a:pPr lvl="1" algn="just" eaLnBrk="0" hangingPunct="0">
              <a:spcBef>
                <a:spcPts val="525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altLang="ru-RU" sz="2400" dirty="0">
                <a:cs typeface="Arial" panose="020B0604020202020204" pitchFamily="34" charset="0"/>
              </a:rPr>
              <a:t>Интеграция образования, науки, промышленности, профессиональных и </a:t>
            </a:r>
            <a:r>
              <a:rPr lang="ru-RU" altLang="ru-RU" sz="2400" dirty="0" err="1">
                <a:cs typeface="Arial" panose="020B0604020202020204" pitchFamily="34" charset="0"/>
              </a:rPr>
              <a:t>мейкерских</a:t>
            </a:r>
            <a:r>
              <a:rPr lang="ru-RU" altLang="ru-RU" sz="2400" dirty="0">
                <a:cs typeface="Arial" panose="020B0604020202020204" pitchFamily="34" charset="0"/>
              </a:rPr>
              <a:t> сообществ в работу по обучению школьников основам профессиональных компетенций.</a:t>
            </a:r>
          </a:p>
          <a:p>
            <a:pPr lvl="1" algn="just" eaLnBrk="0" hangingPunct="0">
              <a:spcBef>
                <a:spcPts val="525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altLang="ru-RU" sz="2400" dirty="0">
                <a:cs typeface="Arial" panose="020B0604020202020204" pitchFamily="34" charset="0"/>
              </a:rPr>
              <a:t>Обеспечение и стимулирование осознанного выбора молодежи на основе практического освоения 5-7 компетенций в период обучения в школе.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327563" y="277841"/>
            <a:ext cx="9298380" cy="890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эффект программы </a:t>
            </a:r>
            <a:r>
              <a:rPr lang="ru-RU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40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797" y="-2"/>
            <a:ext cx="10458203" cy="89065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 Чувашской Республике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952454"/>
            <a:ext cx="7854500" cy="1717705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Чувашская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  вступила в движение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в 2012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году, для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продвижения проекта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в Чувашии на базе Чебоксарского электромеханического колледжа создан региональный координационный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период с 2012 по декабрь 2016 года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 региональных чемпионатов.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 2016 году в республике был проведен чемпионат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по 2 компетенциям: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«Фрезерные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работы на станках с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ЧПУ»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«Сетевое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системное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администрирование».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Победителями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стала команда СОШ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№ 59. 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8213" y="2796640"/>
            <a:ext cx="897378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Первом Национальном чемпионате WSR в г. Тольятти в 2013 году 2 место по компетенции «Кирпичная кладка» завоевал молодой рабочий Александр Вишняков (ЗАО «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»); 3 место по компетенции «Поварское дело» – студент Чебоксарского экономико-технологического колледжа Борис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Мизуров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Чемпионате в г. Самаре (9 — 12 апреля 2015 года) команда Чувашской Республики завоевала три серебряные медали.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43 мировом чемпионате по профессиональному мастерству «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Competition-2015» (Бразилия, г. Сан-Паулу, 11-16 августа 2015 года) медаль «За высшее мастерство»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Medallions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компетенции «Поварское дело» завоевал выпускник Чебоксарского техникума технологии питания и коммерции Александр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Гониашвили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Полуфинала Национального чемпионата «Молодые профессионалы» (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в Приволжском федеральном округе (проходил в г. Саранске с 13 по 16 апреля 2016 г.) команда Чувашской Республики завоевала 3 медали.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Финала IV Национального чемпионата «Молодые профессионалы» в г. Красногорске с 23 по 27 мая 2016 г. Кузьмина Ксения завоевала бронзовую медаль по компетенции «Кондитерское дело» и вошла в расширенный состав Национальной сборной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52"/>
          <a:stretch/>
        </p:blipFill>
        <p:spPr>
          <a:xfrm>
            <a:off x="7854501" y="890649"/>
            <a:ext cx="4068327" cy="2179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5" y="2670157"/>
            <a:ext cx="3031689" cy="2034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5" y="4829417"/>
            <a:ext cx="3031689" cy="2034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8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1" y="244813"/>
            <a:ext cx="10458203" cy="890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2017 год, стоящие перед системой столичного образования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869" y="1331594"/>
            <a:ext cx="7476592" cy="4642939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Руководством города Чебоксары поставлены следующие задачи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2017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выстроить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профориентации с учетом компетенций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опорой на передовой отечественный и международный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охватить максимальное количество школьников столицы движением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выстроить систему подготовки детей к городскому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чемпионату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провести городской чемпионат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2017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команды из числа победителей и призеров городского чемпионата к участию в конкурсах иных уровней.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2" algn="l" eaLnBrk="0" hangingPunct="0">
              <a:lnSpc>
                <a:spcPct val="100000"/>
              </a:lnSpc>
              <a:spcBef>
                <a:spcPts val="0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endParaRPr lang="ru-RU" alt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2" y="874014"/>
            <a:ext cx="4164281" cy="2779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2" y="3849193"/>
            <a:ext cx="4160572" cy="2774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1" y="244813"/>
            <a:ext cx="10458203" cy="890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реализации движения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городе Чебоксары в 2017 году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27466023"/>
              </p:ext>
            </p:extLst>
          </p:nvPr>
        </p:nvGraphicFramePr>
        <p:xfrm>
          <a:off x="250701" y="1301716"/>
          <a:ext cx="11600875" cy="334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599759426"/>
              </p:ext>
            </p:extLst>
          </p:nvPr>
        </p:nvGraphicFramePr>
        <p:xfrm>
          <a:off x="-1" y="4928262"/>
          <a:ext cx="12017829" cy="180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6912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1" y="244813"/>
            <a:ext cx="10458203" cy="890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компетенций для проведения городского чемпионата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76084004"/>
              </p:ext>
            </p:extLst>
          </p:nvPr>
        </p:nvGraphicFramePr>
        <p:xfrm>
          <a:off x="-391887" y="1816924"/>
          <a:ext cx="6135584" cy="445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77443" y="140859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Аэрокосмическая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инженерия.</a:t>
            </a:r>
          </a:p>
          <a:p>
            <a:pPr fontAlgn="base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Мультимедийная журналистика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Инженерный дизайн.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 вещей.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Кровельное дело.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Лабораторный химический анализ.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Лазерные технологии.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Мехатроника.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Мобильная робототехника.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Нейропилотирование.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Программные решения для бизнеса.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Прототипирование.</a:t>
            </a:r>
          </a:p>
          <a:p>
            <a:pPr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Сетевое и системное администрирование.</a:t>
            </a:r>
          </a:p>
          <a:p>
            <a:pPr fontAlgn="base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Токарные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на станках с ЧПУ.</a:t>
            </a:r>
          </a:p>
          <a:p>
            <a:pPr fontAlgn="base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Фрезерная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обработка.</a:t>
            </a:r>
          </a:p>
          <a:p>
            <a:pPr fontAlgn="base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Электромонтажные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</a:p>
          <a:p>
            <a:pPr fontAlgn="base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44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1" y="244813"/>
            <a:ext cx="10458203" cy="598337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проведенного анкетирования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4170" y="988078"/>
            <a:ext cx="852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опросе участвовали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16 439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учеников 5-11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7902" y="2959720"/>
            <a:ext cx="508214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графика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29,9%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28,2 %,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Журналистика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26,6 %,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18,3 %,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Робототехника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17,8 %,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Ресторанное дело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16,8 %,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специальности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9,9 %.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0167" y="2216905"/>
            <a:ext cx="561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Школьникам города Чебоксары интересны следующие направления в профессии: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7124038"/>
              </p:ext>
            </p:extLst>
          </p:nvPr>
        </p:nvGraphicFramePr>
        <p:xfrm>
          <a:off x="431015" y="1533120"/>
          <a:ext cx="5036136" cy="28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8644738"/>
              </p:ext>
            </p:extLst>
          </p:nvPr>
        </p:nvGraphicFramePr>
        <p:xfrm>
          <a:off x="866899" y="4482329"/>
          <a:ext cx="3907519" cy="227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597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2" y="244813"/>
            <a:ext cx="10048775" cy="743267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имеющихся ресурсов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2" t="10121" r="6502" b="12336"/>
          <a:stretch/>
        </p:blipFill>
        <p:spPr>
          <a:xfrm>
            <a:off x="0" y="0"/>
            <a:ext cx="1733797" cy="98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86" y="1657418"/>
            <a:ext cx="62865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065176"/>
            <a:ext cx="470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Оснащенность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принтерами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0415" y="5586809"/>
            <a:ext cx="173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33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9622" y="5541957"/>
            <a:ext cx="173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36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35" y="5495749"/>
            <a:ext cx="173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6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425" y="1914704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653" y="1902990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МАОУДО "ДДТ"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6" y="5057189"/>
            <a:ext cx="597941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Отсутствует программное обеспечение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7381" y="2133822"/>
            <a:ext cx="446406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использоваться свободно распространяемое программное обеспечение (GNU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License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Достаточная оснащенность образовательных учреждений компьютерами;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половины - 44,3% обеспечены робототехническими наборами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indstorms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количестве до 12 штук)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1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1306</Words>
  <Application>Microsoft Office PowerPoint</Application>
  <PresentationFormat>Произвольный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Слои</vt:lpstr>
      <vt:lpstr>1_Слои</vt:lpstr>
      <vt:lpstr>О реализации движения JuniorSkills в г. Чебоксары и проведении муниципального этапа чемпионата </vt:lpstr>
      <vt:lpstr>Краткий обзор истории программы JuniorSkills</vt:lpstr>
      <vt:lpstr>Слайд 3</vt:lpstr>
      <vt:lpstr>Реализация в Чувашской Республике</vt:lpstr>
      <vt:lpstr>Задачи на 2017 год, стоящие перед системой столичного образования</vt:lpstr>
      <vt:lpstr>Основные принципы реализации движения JS в городе Чебоксары в 2017 году </vt:lpstr>
      <vt:lpstr>Определение компетенций для проведения городского чемпионата</vt:lpstr>
      <vt:lpstr>Анализ проведенного анкетирования</vt:lpstr>
      <vt:lpstr>Анализ имеющихся ресурсов</vt:lpstr>
      <vt:lpstr>Компетенции городского чемпионата JS в 2017 году</vt:lpstr>
      <vt:lpstr>Задачи на апрель, стоящие перед организаторами и школами  </vt:lpstr>
      <vt:lpstr>Формы подготовки школьников к чемпионату</vt:lpstr>
      <vt:lpstr>JuniorSkills – это: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движения JuniorSkills в г. Чебоксары  в 2017 году</dc:title>
  <dc:creator>admin</dc:creator>
  <cp:lastModifiedBy>user</cp:lastModifiedBy>
  <cp:revision>46</cp:revision>
  <cp:lastPrinted>2017-02-27T07:54:20Z</cp:lastPrinted>
  <dcterms:created xsi:type="dcterms:W3CDTF">2017-02-25T12:53:28Z</dcterms:created>
  <dcterms:modified xsi:type="dcterms:W3CDTF">2017-04-06T09:54:50Z</dcterms:modified>
</cp:coreProperties>
</file>